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1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95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5710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93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2726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2551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5502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9848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297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2701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023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1431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40608-87D9-454A-B999-51973695BCAB}" type="datetimeFigureOut">
              <a:rPr lang="pt-BR" smtClean="0"/>
              <a:t>10/12/2019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86F3D-D7B4-4A8D-96CF-8ED26227A2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44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B3EAF575-855E-445A-9928-D4939E55FB3A}"/>
              </a:ext>
            </a:extLst>
          </p:cNvPr>
          <p:cNvSpPr txBox="1"/>
          <p:nvPr/>
        </p:nvSpPr>
        <p:spPr>
          <a:xfrm>
            <a:off x="4256015" y="5534201"/>
            <a:ext cx="22352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>
                <a:solidFill>
                  <a:schemeClr val="bg1"/>
                </a:solidFill>
              </a:rPr>
              <a:t>XX/XX/20XX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0D288EA-174D-4E8B-9AE8-CDE41C6DF69D}"/>
              </a:ext>
            </a:extLst>
          </p:cNvPr>
          <p:cNvSpPr txBox="1"/>
          <p:nvPr/>
        </p:nvSpPr>
        <p:spPr>
          <a:xfrm>
            <a:off x="598415" y="2706957"/>
            <a:ext cx="9494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nascido em 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, filho amado de 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xxxxxx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xxxxxxxx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xxxxx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 e 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xxxxxxxxxxx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xxxxxxx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pt-BR" sz="2000" dirty="0" err="1">
                <a:solidFill>
                  <a:schemeClr val="accent5">
                    <a:lumMod val="50000"/>
                  </a:schemeClr>
                </a:solidFill>
              </a:rPr>
              <a:t>xxxxxxxxx</a:t>
            </a:r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 foi apresentado ao Senhor Jesus Cristo conforme ordena a Palavra de Deus.</a:t>
            </a:r>
          </a:p>
          <a:p>
            <a:pPr algn="ctr"/>
            <a:r>
              <a:rPr lang="pt-BR" sz="2000" i="1" dirty="0">
                <a:solidFill>
                  <a:schemeClr val="accent5">
                    <a:lumMod val="50000"/>
                  </a:schemeClr>
                </a:solidFill>
              </a:rPr>
              <a:t>“Então disse Jesus: Deixem vir a mim as crianças e não as impeçam; pois o Reino dos Céus pertence aos que são semelhantes a elas.” </a:t>
            </a:r>
            <a:r>
              <a:rPr lang="pt-BR" sz="1600" i="1" dirty="0">
                <a:solidFill>
                  <a:schemeClr val="accent5">
                    <a:lumMod val="50000"/>
                  </a:schemeClr>
                </a:solidFill>
              </a:rPr>
              <a:t>Lucas 19.14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474547B-7D26-433F-A506-7449BE8B00B2}"/>
              </a:ext>
            </a:extLst>
          </p:cNvPr>
          <p:cNvSpPr txBox="1"/>
          <p:nvPr/>
        </p:nvSpPr>
        <p:spPr>
          <a:xfrm>
            <a:off x="4256015" y="4816773"/>
            <a:ext cx="21797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002060"/>
                </a:solidFill>
              </a:rPr>
              <a:t>Pr. </a:t>
            </a:r>
            <a:r>
              <a:rPr lang="pt-BR" sz="1200" dirty="0" err="1">
                <a:solidFill>
                  <a:srgbClr val="002060"/>
                </a:solidFill>
              </a:rPr>
              <a:t>xxxxxxx</a:t>
            </a:r>
            <a:r>
              <a:rPr lang="pt-BR" sz="1200" dirty="0">
                <a:solidFill>
                  <a:srgbClr val="002060"/>
                </a:solidFill>
              </a:rPr>
              <a:t> </a:t>
            </a:r>
            <a:r>
              <a:rPr lang="pt-BR" sz="1200" dirty="0" err="1">
                <a:solidFill>
                  <a:srgbClr val="002060"/>
                </a:solidFill>
              </a:rPr>
              <a:t>xxxxxxx</a:t>
            </a:r>
            <a:r>
              <a:rPr lang="pt-BR" sz="1200" dirty="0">
                <a:solidFill>
                  <a:srgbClr val="002060"/>
                </a:solidFill>
              </a:rPr>
              <a:t> </a:t>
            </a:r>
            <a:r>
              <a:rPr lang="pt-BR" sz="1200" dirty="0" err="1">
                <a:solidFill>
                  <a:srgbClr val="002060"/>
                </a:solidFill>
              </a:rPr>
              <a:t>xxxxxxxx</a:t>
            </a:r>
            <a:endParaRPr lang="pt-BR" sz="1200" dirty="0">
              <a:solidFill>
                <a:srgbClr val="002060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6D2E6CC-9B76-4AB0-A7F4-579CAC8D16D0}"/>
              </a:ext>
            </a:extLst>
          </p:cNvPr>
          <p:cNvSpPr txBox="1"/>
          <p:nvPr/>
        </p:nvSpPr>
        <p:spPr>
          <a:xfrm>
            <a:off x="4283724" y="5312618"/>
            <a:ext cx="21797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Data: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CE1F6D9-44DB-461A-9EB8-6178D2D5AE25}"/>
              </a:ext>
            </a:extLst>
          </p:cNvPr>
          <p:cNvSpPr txBox="1"/>
          <p:nvPr/>
        </p:nvSpPr>
        <p:spPr>
          <a:xfrm>
            <a:off x="1919215" y="1737840"/>
            <a:ext cx="68533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Certificamos que</a:t>
            </a:r>
          </a:p>
          <a:p>
            <a:pPr algn="ctr"/>
            <a:r>
              <a:rPr lang="pt-BR" sz="3200" b="1" dirty="0">
                <a:solidFill>
                  <a:schemeClr val="accent5">
                    <a:lumMod val="50000"/>
                  </a:schemeClr>
                </a:solidFill>
              </a:rPr>
              <a:t>JOÃO DA SILVA</a:t>
            </a:r>
            <a:endParaRPr lang="pt-BR" sz="16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805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B3EAF575-855E-445A-9928-D4939E55FB3A}"/>
              </a:ext>
            </a:extLst>
          </p:cNvPr>
          <p:cNvSpPr txBox="1"/>
          <p:nvPr/>
        </p:nvSpPr>
        <p:spPr>
          <a:xfrm>
            <a:off x="4256015" y="5534201"/>
            <a:ext cx="22352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>
                <a:solidFill>
                  <a:schemeClr val="bg1"/>
                </a:solidFill>
              </a:rPr>
              <a:t>XX/XX/20XX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0D288EA-174D-4E8B-9AE8-CDE41C6DF69D}"/>
              </a:ext>
            </a:extLst>
          </p:cNvPr>
          <p:cNvSpPr txBox="1"/>
          <p:nvPr/>
        </p:nvSpPr>
        <p:spPr>
          <a:xfrm>
            <a:off x="598415" y="2706957"/>
            <a:ext cx="9494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881024"/>
                </a:solidFill>
              </a:rPr>
              <a:t>nascida em </a:t>
            </a:r>
            <a:r>
              <a:rPr lang="pt-BR" sz="2000" dirty="0" err="1">
                <a:solidFill>
                  <a:srgbClr val="881024"/>
                </a:solidFill>
              </a:rPr>
              <a:t>xx</a:t>
            </a:r>
            <a:r>
              <a:rPr lang="pt-BR" sz="2000" dirty="0">
                <a:solidFill>
                  <a:srgbClr val="881024"/>
                </a:solidFill>
              </a:rPr>
              <a:t>/</a:t>
            </a:r>
            <a:r>
              <a:rPr lang="pt-BR" sz="2000" dirty="0" err="1">
                <a:solidFill>
                  <a:srgbClr val="881024"/>
                </a:solidFill>
              </a:rPr>
              <a:t>xx</a:t>
            </a:r>
            <a:r>
              <a:rPr lang="pt-BR" sz="2000" dirty="0">
                <a:solidFill>
                  <a:srgbClr val="881024"/>
                </a:solidFill>
              </a:rPr>
              <a:t>/</a:t>
            </a:r>
            <a:r>
              <a:rPr lang="pt-BR" sz="2000" dirty="0" err="1">
                <a:solidFill>
                  <a:srgbClr val="881024"/>
                </a:solidFill>
              </a:rPr>
              <a:t>xxxx</a:t>
            </a:r>
            <a:r>
              <a:rPr lang="pt-BR" sz="2000" dirty="0">
                <a:solidFill>
                  <a:srgbClr val="881024"/>
                </a:solidFill>
              </a:rPr>
              <a:t>, filha amada de </a:t>
            </a:r>
            <a:r>
              <a:rPr lang="pt-BR" sz="2000" dirty="0" err="1">
                <a:solidFill>
                  <a:srgbClr val="881024"/>
                </a:solidFill>
              </a:rPr>
              <a:t>xxxxxx</a:t>
            </a:r>
            <a:r>
              <a:rPr lang="pt-BR" sz="2000" dirty="0">
                <a:solidFill>
                  <a:srgbClr val="881024"/>
                </a:solidFill>
              </a:rPr>
              <a:t> </a:t>
            </a:r>
            <a:r>
              <a:rPr lang="pt-BR" sz="2000" dirty="0" err="1">
                <a:solidFill>
                  <a:srgbClr val="881024"/>
                </a:solidFill>
              </a:rPr>
              <a:t>xxxxxxxx</a:t>
            </a:r>
            <a:r>
              <a:rPr lang="pt-BR" sz="2000" dirty="0">
                <a:solidFill>
                  <a:srgbClr val="881024"/>
                </a:solidFill>
              </a:rPr>
              <a:t> </a:t>
            </a:r>
            <a:r>
              <a:rPr lang="pt-BR" sz="2000" dirty="0" err="1">
                <a:solidFill>
                  <a:srgbClr val="881024"/>
                </a:solidFill>
              </a:rPr>
              <a:t>xxxxx</a:t>
            </a:r>
            <a:r>
              <a:rPr lang="pt-BR" sz="2000" dirty="0">
                <a:solidFill>
                  <a:srgbClr val="881024"/>
                </a:solidFill>
              </a:rPr>
              <a:t> e </a:t>
            </a:r>
            <a:r>
              <a:rPr lang="pt-BR" sz="2000" dirty="0" err="1">
                <a:solidFill>
                  <a:srgbClr val="881024"/>
                </a:solidFill>
              </a:rPr>
              <a:t>xxxxxxxxxxx</a:t>
            </a:r>
            <a:r>
              <a:rPr lang="pt-BR" sz="2000" dirty="0">
                <a:solidFill>
                  <a:srgbClr val="881024"/>
                </a:solidFill>
              </a:rPr>
              <a:t> </a:t>
            </a:r>
            <a:r>
              <a:rPr lang="pt-BR" sz="2000" dirty="0" err="1">
                <a:solidFill>
                  <a:srgbClr val="881024"/>
                </a:solidFill>
              </a:rPr>
              <a:t>xxxxxxx</a:t>
            </a:r>
            <a:r>
              <a:rPr lang="pt-BR" sz="2000" dirty="0">
                <a:solidFill>
                  <a:srgbClr val="881024"/>
                </a:solidFill>
              </a:rPr>
              <a:t> </a:t>
            </a:r>
            <a:r>
              <a:rPr lang="pt-BR" sz="2000" dirty="0" err="1">
                <a:solidFill>
                  <a:srgbClr val="881024"/>
                </a:solidFill>
              </a:rPr>
              <a:t>xxxxxxxxx</a:t>
            </a:r>
            <a:r>
              <a:rPr lang="pt-BR" sz="2000" dirty="0">
                <a:solidFill>
                  <a:srgbClr val="881024"/>
                </a:solidFill>
              </a:rPr>
              <a:t> foi apresentado ao Senhor Jesus Cristo conforme ordena a Palavra de Deus.</a:t>
            </a:r>
          </a:p>
          <a:p>
            <a:pPr algn="ctr"/>
            <a:r>
              <a:rPr lang="pt-BR" sz="2000" i="1" dirty="0">
                <a:solidFill>
                  <a:srgbClr val="881024"/>
                </a:solidFill>
              </a:rPr>
              <a:t>“Então disse Jesus: Deixem vir a mim as crianças e não as impeçam; pois o Reino dos Céus pertence aos que são semelhantes a elas.” </a:t>
            </a:r>
            <a:r>
              <a:rPr lang="pt-BR" sz="1600" i="1" dirty="0">
                <a:solidFill>
                  <a:srgbClr val="881024"/>
                </a:solidFill>
              </a:rPr>
              <a:t>Lucas 19.14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474547B-7D26-433F-A506-7449BE8B00B2}"/>
              </a:ext>
            </a:extLst>
          </p:cNvPr>
          <p:cNvSpPr txBox="1"/>
          <p:nvPr/>
        </p:nvSpPr>
        <p:spPr>
          <a:xfrm>
            <a:off x="4256015" y="4816773"/>
            <a:ext cx="21797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881024"/>
                </a:solidFill>
              </a:rPr>
              <a:t>Pr. </a:t>
            </a:r>
            <a:r>
              <a:rPr lang="pt-BR" sz="1200" dirty="0" err="1">
                <a:solidFill>
                  <a:srgbClr val="881024"/>
                </a:solidFill>
              </a:rPr>
              <a:t>xxxxxxx</a:t>
            </a:r>
            <a:r>
              <a:rPr lang="pt-BR" sz="1200" dirty="0">
                <a:solidFill>
                  <a:srgbClr val="881024"/>
                </a:solidFill>
              </a:rPr>
              <a:t> </a:t>
            </a:r>
            <a:r>
              <a:rPr lang="pt-BR" sz="1200" dirty="0" err="1">
                <a:solidFill>
                  <a:srgbClr val="881024"/>
                </a:solidFill>
              </a:rPr>
              <a:t>xxxxxxx</a:t>
            </a:r>
            <a:r>
              <a:rPr lang="pt-BR" sz="1200" dirty="0">
                <a:solidFill>
                  <a:srgbClr val="881024"/>
                </a:solidFill>
              </a:rPr>
              <a:t> </a:t>
            </a:r>
            <a:r>
              <a:rPr lang="pt-BR" sz="1200" dirty="0" err="1">
                <a:solidFill>
                  <a:srgbClr val="881024"/>
                </a:solidFill>
              </a:rPr>
              <a:t>xxxxxxxx</a:t>
            </a:r>
            <a:endParaRPr lang="pt-BR" sz="1200" dirty="0">
              <a:solidFill>
                <a:srgbClr val="881024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6D2E6CC-9B76-4AB0-A7F4-579CAC8D16D0}"/>
              </a:ext>
            </a:extLst>
          </p:cNvPr>
          <p:cNvSpPr txBox="1"/>
          <p:nvPr/>
        </p:nvSpPr>
        <p:spPr>
          <a:xfrm>
            <a:off x="4283724" y="5312618"/>
            <a:ext cx="21797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Data: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CE1F6D9-44DB-461A-9EB8-6178D2D5AE25}"/>
              </a:ext>
            </a:extLst>
          </p:cNvPr>
          <p:cNvSpPr txBox="1"/>
          <p:nvPr/>
        </p:nvSpPr>
        <p:spPr>
          <a:xfrm>
            <a:off x="1919215" y="1737840"/>
            <a:ext cx="68533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881024"/>
                </a:solidFill>
              </a:rPr>
              <a:t>Certificamos que</a:t>
            </a:r>
          </a:p>
          <a:p>
            <a:pPr algn="ctr"/>
            <a:r>
              <a:rPr lang="pt-BR" sz="3200" b="1" dirty="0">
                <a:solidFill>
                  <a:srgbClr val="881024"/>
                </a:solidFill>
              </a:rPr>
              <a:t>MARIA DA SILVA</a:t>
            </a:r>
            <a:endParaRPr lang="pt-BR" sz="1600" i="1" dirty="0">
              <a:solidFill>
                <a:srgbClr val="8810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7770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158</Words>
  <Application>Microsoft Office PowerPoint</Application>
  <PresentationFormat>Personalizar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 Meira</dc:creator>
  <cp:lastModifiedBy>Leandro Meira</cp:lastModifiedBy>
  <cp:revision>12</cp:revision>
  <dcterms:created xsi:type="dcterms:W3CDTF">2017-09-04T22:34:59Z</dcterms:created>
  <dcterms:modified xsi:type="dcterms:W3CDTF">2019-12-10T12:18:05Z</dcterms:modified>
</cp:coreProperties>
</file>