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95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571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93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2726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255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5502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9848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97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2701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023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143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44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B3EAF575-855E-445A-9928-D4939E55FB3A}"/>
              </a:ext>
            </a:extLst>
          </p:cNvPr>
          <p:cNvSpPr txBox="1"/>
          <p:nvPr/>
        </p:nvSpPr>
        <p:spPr>
          <a:xfrm>
            <a:off x="1537860" y="5251437"/>
            <a:ext cx="22352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>
                <a:solidFill>
                  <a:schemeClr val="accent5">
                    <a:lumMod val="50000"/>
                  </a:schemeClr>
                </a:solidFill>
              </a:rPr>
              <a:t>XX/XX/20XX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0D288EA-174D-4E8B-9AE8-CDE41C6DF69D}"/>
              </a:ext>
            </a:extLst>
          </p:cNvPr>
          <p:cNvSpPr txBox="1"/>
          <p:nvPr/>
        </p:nvSpPr>
        <p:spPr>
          <a:xfrm>
            <a:off x="1919215" y="3528299"/>
            <a:ext cx="68533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nascido em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, após haver testemunhado sua fé em Jesus Cristo, foi batizado em conformidade com a Palavra de Deus, onde diz </a:t>
            </a:r>
            <a:r>
              <a:rPr lang="pt-BR" sz="2000" i="1" dirty="0">
                <a:solidFill>
                  <a:schemeClr val="accent5">
                    <a:lumMod val="50000"/>
                  </a:schemeClr>
                </a:solidFill>
              </a:rPr>
              <a:t>“Quem crer e for batizado será salvo; mas quem não crer será condenado.” </a:t>
            </a:r>
            <a:r>
              <a:rPr lang="pt-BR" sz="1600" i="1" dirty="0">
                <a:solidFill>
                  <a:schemeClr val="accent5">
                    <a:lumMod val="50000"/>
                  </a:schemeClr>
                </a:solidFill>
              </a:rPr>
              <a:t>Marcos 16:16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474547B-7D26-433F-A506-7449BE8B00B2}"/>
              </a:ext>
            </a:extLst>
          </p:cNvPr>
          <p:cNvSpPr txBox="1"/>
          <p:nvPr/>
        </p:nvSpPr>
        <p:spPr>
          <a:xfrm>
            <a:off x="7019637" y="5749645"/>
            <a:ext cx="2179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Pr. </a:t>
            </a:r>
            <a:r>
              <a:rPr lang="pt-B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xxxxxxx</a:t>
            </a:r>
            <a:r>
              <a:rPr lang="pt-B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t-B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xxxxxxx</a:t>
            </a:r>
            <a:r>
              <a:rPr lang="pt-B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t-B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xxxxxxxx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6D2E6CC-9B76-4AB0-A7F4-579CAC8D16D0}"/>
              </a:ext>
            </a:extLst>
          </p:cNvPr>
          <p:cNvSpPr txBox="1"/>
          <p:nvPr/>
        </p:nvSpPr>
        <p:spPr>
          <a:xfrm>
            <a:off x="1537860" y="5749645"/>
            <a:ext cx="2179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CE1F6D9-44DB-461A-9EB8-6178D2D5AE25}"/>
              </a:ext>
            </a:extLst>
          </p:cNvPr>
          <p:cNvSpPr txBox="1"/>
          <p:nvPr/>
        </p:nvSpPr>
        <p:spPr>
          <a:xfrm>
            <a:off x="1919215" y="2297910"/>
            <a:ext cx="68533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Certificamos que</a:t>
            </a:r>
          </a:p>
          <a:p>
            <a:pPr algn="ctr"/>
            <a:r>
              <a:rPr lang="pt-BR" sz="3200" b="1" dirty="0">
                <a:solidFill>
                  <a:schemeClr val="accent5">
                    <a:lumMod val="50000"/>
                  </a:schemeClr>
                </a:solidFill>
              </a:rPr>
              <a:t>JOÃO </a:t>
            </a:r>
            <a:r>
              <a:rPr lang="pt-BR" sz="3200" b="1">
                <a:solidFill>
                  <a:schemeClr val="accent5">
                    <a:lumMod val="50000"/>
                  </a:schemeClr>
                </a:solidFill>
              </a:rPr>
              <a:t>DA SILVA</a:t>
            </a:r>
            <a:endParaRPr lang="pt-BR" sz="16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8058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63</Words>
  <Application>Microsoft Office PowerPoint</Application>
  <PresentationFormat>Personalizar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Meira</dc:creator>
  <cp:lastModifiedBy>Leandro Meira</cp:lastModifiedBy>
  <cp:revision>10</cp:revision>
  <dcterms:created xsi:type="dcterms:W3CDTF">2017-09-04T22:34:59Z</dcterms:created>
  <dcterms:modified xsi:type="dcterms:W3CDTF">2019-12-10T12:18:49Z</dcterms:modified>
</cp:coreProperties>
</file>