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288588" cy="18208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2" autoAdjust="0"/>
    <p:restoredTop sz="94660"/>
  </p:normalViewPr>
  <p:slideViewPr>
    <p:cSldViewPr snapToGrid="0">
      <p:cViewPr varScale="1">
        <p:scale>
          <a:sx n="46" d="100"/>
          <a:sy n="46" d="100"/>
        </p:scale>
        <p:origin x="214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79978"/>
            <a:ext cx="8745300" cy="6339299"/>
          </a:xfrm>
        </p:spPr>
        <p:txBody>
          <a:bodyPr anchor="b"/>
          <a:lstStyle>
            <a:lvl1pPr algn="ctr">
              <a:defRPr sz="67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563745"/>
            <a:ext cx="7716441" cy="4396201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7620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099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69441"/>
            <a:ext cx="2218477" cy="15430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69441"/>
            <a:ext cx="6526823" cy="15430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4213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0026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39517"/>
            <a:ext cx="8873907" cy="7574281"/>
          </a:xfrm>
        </p:spPr>
        <p:txBody>
          <a:bodyPr anchor="b"/>
          <a:lstStyle>
            <a:lvl1pPr>
              <a:defRPr sz="67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185453"/>
            <a:ext cx="8873907" cy="3983135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8137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47204"/>
            <a:ext cx="4372650" cy="115532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47204"/>
            <a:ext cx="4372650" cy="115532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5109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69444"/>
            <a:ext cx="8873907" cy="351949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63643"/>
            <a:ext cx="4352554" cy="21875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51206"/>
            <a:ext cx="4352554" cy="9782922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63643"/>
            <a:ext cx="4373990" cy="21875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51206"/>
            <a:ext cx="4373990" cy="9782922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7215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105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972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3908"/>
            <a:ext cx="3318337" cy="4248679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21709"/>
            <a:ext cx="5208598" cy="12939926"/>
          </a:xfr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62588"/>
            <a:ext cx="3318337" cy="10120119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0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3908"/>
            <a:ext cx="3318337" cy="4248679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21709"/>
            <a:ext cx="5208598" cy="12939926"/>
          </a:xfr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62588"/>
            <a:ext cx="3318337" cy="10120119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0206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341" y="969444"/>
            <a:ext cx="8873907" cy="3519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41" y="4847204"/>
            <a:ext cx="8873907" cy="11553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341" y="16876702"/>
            <a:ext cx="2314932" cy="969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898E3-11E0-47EB-8973-08FDB4BE5E42}" type="datetimeFigureOut">
              <a:rPr lang="pt-BR" smtClean="0"/>
              <a:t>17/12/2021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8095" y="16876702"/>
            <a:ext cx="3472398" cy="969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6315" y="16876702"/>
            <a:ext cx="2314932" cy="969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CFFCB-9FBB-4FF7-813D-0F1C3E2E79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823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2842954" y="12339063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3306488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9630" y="15730655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411672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9630" y="15730655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428973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9630" y="15730655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45411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9630" y="15730655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702944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9630" y="15730655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1548594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2842954" y="12339063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882659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2842954" y="12339063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720328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2842954" y="12339063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4282635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46416" y="13220212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193595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46416" y="13220212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4080647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46416" y="13220212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630599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46416" y="13220212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3437580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3B19570-7261-4B7D-B1B6-C5E35F185711}"/>
              </a:ext>
            </a:extLst>
          </p:cNvPr>
          <p:cNvSpPr txBox="1"/>
          <p:nvPr/>
        </p:nvSpPr>
        <p:spPr>
          <a:xfrm>
            <a:off x="1446416" y="13220212"/>
            <a:ext cx="6416056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3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3725655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182</Words>
  <Application>Microsoft Office PowerPoint</Application>
  <PresentationFormat>Personalizar</PresentationFormat>
  <Paragraphs>28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Meira</dc:creator>
  <cp:lastModifiedBy>Leandro Meira</cp:lastModifiedBy>
  <cp:revision>3</cp:revision>
  <dcterms:created xsi:type="dcterms:W3CDTF">2021-12-17T06:09:25Z</dcterms:created>
  <dcterms:modified xsi:type="dcterms:W3CDTF">2021-12-17T06:17:41Z</dcterms:modified>
</cp:coreProperties>
</file>