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288588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8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2" autoAdjust="0"/>
    <p:restoredTop sz="94660"/>
  </p:normalViewPr>
  <p:slideViewPr>
    <p:cSldViewPr snapToGrid="0">
      <p:cViewPr varScale="1">
        <p:scale>
          <a:sx n="82" d="100"/>
          <a:sy n="82" d="100"/>
        </p:scale>
        <p:origin x="97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1683804"/>
            <a:ext cx="8745300" cy="3581953"/>
          </a:xfrm>
        </p:spPr>
        <p:txBody>
          <a:bodyPr anchor="b"/>
          <a:lstStyle>
            <a:lvl1pPr algn="ctr">
              <a:defRPr sz="67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5403891"/>
            <a:ext cx="7716441" cy="2484026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7429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89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547772"/>
            <a:ext cx="2218477" cy="8719103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547772"/>
            <a:ext cx="6526823" cy="8719103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0456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94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2565005"/>
            <a:ext cx="8873907" cy="4279766"/>
          </a:xfrm>
        </p:spPr>
        <p:txBody>
          <a:bodyPr anchor="b"/>
          <a:lstStyle>
            <a:lvl1pPr>
              <a:defRPr sz="67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6885259"/>
            <a:ext cx="8873907" cy="2250628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509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2738860"/>
            <a:ext cx="4372650" cy="652801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2738860"/>
            <a:ext cx="4372650" cy="652801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490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547775"/>
            <a:ext cx="8873907" cy="1988651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2522134"/>
            <a:ext cx="4352554" cy="123605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3758193"/>
            <a:ext cx="4352554" cy="552773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2522134"/>
            <a:ext cx="4373990" cy="123605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3758193"/>
            <a:ext cx="4373990" cy="552773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038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1956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1410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1481368"/>
            <a:ext cx="5208598" cy="7311566"/>
          </a:xfr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3086576"/>
            <a:ext cx="3318337" cy="5718265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672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1481368"/>
            <a:ext cx="5208598" cy="7311566"/>
          </a:xfr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3086576"/>
            <a:ext cx="3318337" cy="5718265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06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3459D-3D71-43CA-B0BD-CCA376B8AD09}" type="datetimeFigureOut">
              <a:rPr lang="pt-BR" smtClean="0"/>
              <a:t>16/12/2021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A1330-FFAF-4573-9C01-2CCCC28F5E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541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5822302" y="4774475"/>
            <a:ext cx="3902220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840625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1873840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976518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1682097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4117451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702898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5822302" y="4774475"/>
            <a:ext cx="3902220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05629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5822302" y="4774475"/>
            <a:ext cx="3902220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632352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5822302" y="4774475"/>
            <a:ext cx="3902220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rgbClr val="7E89AA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rgbClr val="7E89AA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367400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160603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897669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035086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00149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E87282D-7E41-418D-A981-73F2D5801974}"/>
              </a:ext>
            </a:extLst>
          </p:cNvPr>
          <p:cNvSpPr txBox="1"/>
          <p:nvPr/>
        </p:nvSpPr>
        <p:spPr>
          <a:xfrm>
            <a:off x="121298" y="9075887"/>
            <a:ext cx="4322097" cy="1113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</a:rPr>
              <a:t>Av. Pedro Severino Junior, 54</a:t>
            </a: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Jabaquara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7422843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182</Words>
  <Application>Microsoft Office PowerPoint</Application>
  <PresentationFormat>Personalizar</PresentationFormat>
  <Paragraphs>28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Leandro Meira</cp:lastModifiedBy>
  <cp:revision>3</cp:revision>
  <dcterms:created xsi:type="dcterms:W3CDTF">2021-12-16T19:43:40Z</dcterms:created>
  <dcterms:modified xsi:type="dcterms:W3CDTF">2021-12-16T19:50:31Z</dcterms:modified>
</cp:coreProperties>
</file>