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0288588" cy="111458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2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1824100"/>
            <a:ext cx="8745300" cy="3880403"/>
          </a:xfrm>
        </p:spPr>
        <p:txBody>
          <a:bodyPr anchor="b"/>
          <a:lstStyle>
            <a:lvl1pPr algn="ctr">
              <a:defRPr sz="675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5854146"/>
            <a:ext cx="7716441" cy="2690997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4809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4371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593412"/>
            <a:ext cx="2218477" cy="9445583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593412"/>
            <a:ext cx="6526823" cy="9445583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484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7575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2778723"/>
            <a:ext cx="8873907" cy="4636358"/>
          </a:xfrm>
        </p:spPr>
        <p:txBody>
          <a:bodyPr anchor="b"/>
          <a:lstStyle>
            <a:lvl1pPr>
              <a:defRPr sz="675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7458943"/>
            <a:ext cx="8873907" cy="243815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8965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2967063"/>
            <a:ext cx="4372650" cy="707193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2967063"/>
            <a:ext cx="4372650" cy="707193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2517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593415"/>
            <a:ext cx="8873907" cy="215434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2732279"/>
            <a:ext cx="4352554" cy="133904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4071327"/>
            <a:ext cx="4352554" cy="598830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2732279"/>
            <a:ext cx="4373990" cy="133904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4071327"/>
            <a:ext cx="4373990" cy="598830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5137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064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4066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743056"/>
            <a:ext cx="3318337" cy="2600696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1604797"/>
            <a:ext cx="5208598" cy="7920769"/>
          </a:xfr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3343751"/>
            <a:ext cx="3318337" cy="6194713"/>
          </a:xfr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816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743056"/>
            <a:ext cx="3318337" cy="2600696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1604797"/>
            <a:ext cx="5208598" cy="7920769"/>
          </a:xfr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3343751"/>
            <a:ext cx="3318337" cy="6194713"/>
          </a:xfr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1285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341" y="593415"/>
            <a:ext cx="8873907" cy="2154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341" y="2967063"/>
            <a:ext cx="8873907" cy="7071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341" y="10330543"/>
            <a:ext cx="2314932" cy="5934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2DAD2-BDB8-4277-AD15-359B108AC803}" type="datetimeFigureOut">
              <a:rPr lang="pt-BR" smtClean="0"/>
              <a:t>24/01/2020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8095" y="10330543"/>
            <a:ext cx="3472398" cy="5934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6315" y="10330543"/>
            <a:ext cx="2314932" cy="5934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5740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D218651-5A1E-40F1-A716-E14C7FB49D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036" y="10017466"/>
            <a:ext cx="9002515" cy="627790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</a:rPr>
              <a:t>Rua Rio Bonito, 702 - Pari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4166734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D218651-5A1E-40F1-A716-E14C7FB49D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036" y="10017466"/>
            <a:ext cx="9002515" cy="627790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</a:rPr>
              <a:t>Rua Rio Bonito, 702 - Pari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2594957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D218651-5A1E-40F1-A716-E14C7FB49D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036" y="10017466"/>
            <a:ext cx="9002515" cy="627790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</a:rPr>
              <a:t>Rua Rio Bonito, 702 - Pari - São Paulo/SP</a:t>
            </a:r>
          </a:p>
        </p:txBody>
      </p:sp>
    </p:spTree>
    <p:extLst>
      <p:ext uri="{BB962C8B-B14F-4D97-AF65-F5344CB8AC3E}">
        <p14:creationId xmlns:p14="http://schemas.microsoft.com/office/powerpoint/2010/main" val="35606857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</Words>
  <Application>Microsoft Office PowerPoint</Application>
  <PresentationFormat>Personalizar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 Meira</dc:creator>
  <cp:lastModifiedBy>Leandro Meira</cp:lastModifiedBy>
  <cp:revision>2</cp:revision>
  <dcterms:created xsi:type="dcterms:W3CDTF">2020-01-14T02:45:09Z</dcterms:created>
  <dcterms:modified xsi:type="dcterms:W3CDTF">2020-01-24T19:40:21Z</dcterms:modified>
</cp:coreProperties>
</file>