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2" autoAdjust="0"/>
    <p:restoredTop sz="94660"/>
  </p:normalViewPr>
  <p:slideViewPr>
    <p:cSldViewPr snapToGrid="0">
      <p:cViewPr varScale="1">
        <p:scale>
          <a:sx n="71" d="100"/>
          <a:sy n="71" d="100"/>
        </p:scale>
        <p:origin x="9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732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9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611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393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7935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134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1745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80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339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7585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1763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2DAD2-BDB8-4277-AD15-359B108AC803}" type="datetimeFigureOut">
              <a:rPr lang="pt-BR" smtClean="0"/>
              <a:t>19/01/2021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CF7DE-956A-41B8-A3FA-39593A8F4B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632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D218651-5A1E-40F1-A716-E14C7FB49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985" y="9755968"/>
            <a:ext cx="9449793" cy="658981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Rua </a:t>
            </a:r>
            <a:r>
              <a:rPr lang="pt-BR" dirty="0" err="1">
                <a:solidFill>
                  <a:schemeClr val="bg1"/>
                </a:solidFill>
              </a:rPr>
              <a:t>xxxxxxxxxx</a:t>
            </a:r>
            <a:r>
              <a:rPr lang="pt-BR" dirty="0">
                <a:solidFill>
                  <a:schemeClr val="bg1"/>
                </a:solidFill>
              </a:rPr>
              <a:t>, nº , Bairro, Cidade/UF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7057CEF8-FB2A-4DA0-BA6F-EA63B0031A06}"/>
              </a:ext>
            </a:extLst>
          </p:cNvPr>
          <p:cNvSpPr txBox="1">
            <a:spLocks/>
          </p:cNvSpPr>
          <p:nvPr/>
        </p:nvSpPr>
        <p:spPr>
          <a:xfrm>
            <a:off x="2157109" y="5299350"/>
            <a:ext cx="6485544" cy="6589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5983" tIns="47992" rIns="95983" bIns="47992" rtlCol="0">
            <a:normAutofit/>
          </a:bodyPr>
          <a:lstStyle>
            <a:lvl1pPr marL="0" indent="0" algn="ctr" defTabSz="1028883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441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883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324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766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2207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649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1090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5532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>
                <a:solidFill>
                  <a:schemeClr val="bg1"/>
                </a:solidFill>
              </a:rPr>
              <a:t>20:00</a:t>
            </a:r>
          </a:p>
        </p:txBody>
      </p:sp>
    </p:spTree>
    <p:extLst>
      <p:ext uri="{BB962C8B-B14F-4D97-AF65-F5344CB8AC3E}">
        <p14:creationId xmlns:p14="http://schemas.microsoft.com/office/powerpoint/2010/main" val="416673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BBE143D3-7214-40B4-BB90-E77C730E7E9E}"/>
              </a:ext>
            </a:extLst>
          </p:cNvPr>
          <p:cNvSpPr txBox="1">
            <a:spLocks/>
          </p:cNvSpPr>
          <p:nvPr/>
        </p:nvSpPr>
        <p:spPr>
          <a:xfrm>
            <a:off x="2157109" y="3864653"/>
            <a:ext cx="6485544" cy="6589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5983" tIns="47992" rIns="95983" bIns="47992" rtlCol="0">
            <a:normAutofit/>
          </a:bodyPr>
          <a:lstStyle>
            <a:lvl1pPr marL="0" indent="0" algn="ctr" defTabSz="1028883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441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883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324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766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2207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649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1090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5532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000" dirty="0">
                <a:solidFill>
                  <a:schemeClr val="bg1"/>
                </a:solidFill>
              </a:rPr>
              <a:t>Todos Domingos às 18h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9BACB894-1348-4A89-9834-51FB86893C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985" y="9755968"/>
            <a:ext cx="9449793" cy="658981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Rua </a:t>
            </a:r>
            <a:r>
              <a:rPr lang="pt-BR" dirty="0" err="1">
                <a:solidFill>
                  <a:schemeClr val="bg1"/>
                </a:solidFill>
              </a:rPr>
              <a:t>xxxxxxxxxx</a:t>
            </a:r>
            <a:r>
              <a:rPr lang="pt-BR" dirty="0">
                <a:solidFill>
                  <a:schemeClr val="bg1"/>
                </a:solidFill>
              </a:rPr>
              <a:t>, nº , Bairro, Cidade/UF</a:t>
            </a:r>
          </a:p>
        </p:txBody>
      </p:sp>
    </p:spTree>
    <p:extLst>
      <p:ext uri="{BB962C8B-B14F-4D97-AF65-F5344CB8AC3E}">
        <p14:creationId xmlns:p14="http://schemas.microsoft.com/office/powerpoint/2010/main" val="259495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8E267660-FB92-4C07-B205-140C18955275}"/>
              </a:ext>
            </a:extLst>
          </p:cNvPr>
          <p:cNvSpPr txBox="1">
            <a:spLocks/>
          </p:cNvSpPr>
          <p:nvPr/>
        </p:nvSpPr>
        <p:spPr>
          <a:xfrm>
            <a:off x="5768789" y="1995513"/>
            <a:ext cx="4450976" cy="658981"/>
          </a:xfrm>
          <a:prstGeom prst="rect">
            <a:avLst/>
          </a:prstGeom>
        </p:spPr>
        <p:txBody>
          <a:bodyPr vert="horz" lIns="95983" tIns="47992" rIns="95983" bIns="47992" rtlCol="0">
            <a:noAutofit/>
          </a:bodyPr>
          <a:lstStyle>
            <a:lvl1pPr marL="0" indent="0" algn="ctr" defTabSz="1028883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441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883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324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766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2207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86649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1090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5532" indent="0" algn="ctr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Próximo Domingo, às 18:00</a:t>
            </a: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46937B72-7227-4F61-A7B0-0012059DCE3A}"/>
              </a:ext>
            </a:extLst>
          </p:cNvPr>
          <p:cNvSpPr txBox="1">
            <a:spLocks/>
          </p:cNvSpPr>
          <p:nvPr/>
        </p:nvSpPr>
        <p:spPr>
          <a:xfrm>
            <a:off x="674985" y="9755968"/>
            <a:ext cx="9449793" cy="658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79998" rtl="0" eaLnBrk="1" latinLnBrk="0" hangingPunct="1">
              <a:lnSpc>
                <a:spcPct val="90000"/>
              </a:lnSpc>
              <a:spcBef>
                <a:spcPts val="1181"/>
              </a:spcBef>
              <a:buFont typeface="Arial" panose="020B0604020202020204" pitchFamily="34" charset="0"/>
              <a:buNone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999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3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998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212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19997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996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99995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9994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992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19991" indent="0" algn="ctr" defTabSz="1079998" rtl="0" eaLnBrk="1" latinLnBrk="0" hangingPunct="1">
              <a:lnSpc>
                <a:spcPct val="90000"/>
              </a:lnSpc>
              <a:spcBef>
                <a:spcPts val="591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Rua </a:t>
            </a:r>
            <a:r>
              <a:rPr lang="pt-BR" dirty="0" err="1"/>
              <a:t>xxxxxxxxxx</a:t>
            </a:r>
            <a:r>
              <a:rPr lang="pt-BR" dirty="0"/>
              <a:t>, nº , Bairro, Cidade/UF</a:t>
            </a:r>
          </a:p>
        </p:txBody>
      </p:sp>
    </p:spTree>
    <p:extLst>
      <p:ext uri="{BB962C8B-B14F-4D97-AF65-F5344CB8AC3E}">
        <p14:creationId xmlns:p14="http://schemas.microsoft.com/office/powerpoint/2010/main" val="35606857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40</Words>
  <Application>Microsoft Office PowerPoint</Application>
  <PresentationFormat>Personalizar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2106</cp:lastModifiedBy>
  <cp:revision>6</cp:revision>
  <dcterms:created xsi:type="dcterms:W3CDTF">2020-01-14T02:45:09Z</dcterms:created>
  <dcterms:modified xsi:type="dcterms:W3CDTF">2021-01-19T18:31:17Z</dcterms:modified>
</cp:coreProperties>
</file>