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16510000" cy="16510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0A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2" autoAdjust="0"/>
    <p:restoredTop sz="94660"/>
  </p:normalViewPr>
  <p:slideViewPr>
    <p:cSldViewPr snapToGrid="0">
      <p:cViewPr varScale="1">
        <p:scale>
          <a:sx n="48" d="100"/>
          <a:sy n="48" d="100"/>
        </p:scale>
        <p:origin x="1186" y="1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38250" y="2701985"/>
            <a:ext cx="14033500" cy="5747926"/>
          </a:xfrm>
        </p:spPr>
        <p:txBody>
          <a:bodyPr anchor="b"/>
          <a:lstStyle>
            <a:lvl1pPr algn="ctr">
              <a:defRPr sz="10834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3750" y="8671573"/>
            <a:ext cx="12382500" cy="3986094"/>
          </a:xfrm>
        </p:spPr>
        <p:txBody>
          <a:bodyPr/>
          <a:lstStyle>
            <a:lvl1pPr marL="0" indent="0" algn="ctr">
              <a:buNone/>
              <a:defRPr sz="4333"/>
            </a:lvl1pPr>
            <a:lvl2pPr marL="825520" indent="0" algn="ctr">
              <a:buNone/>
              <a:defRPr sz="3611"/>
            </a:lvl2pPr>
            <a:lvl3pPr marL="1651041" indent="0" algn="ctr">
              <a:buNone/>
              <a:defRPr sz="3250"/>
            </a:lvl3pPr>
            <a:lvl4pPr marL="2476561" indent="0" algn="ctr">
              <a:buNone/>
              <a:defRPr sz="2889"/>
            </a:lvl4pPr>
            <a:lvl5pPr marL="3302081" indent="0" algn="ctr">
              <a:buNone/>
              <a:defRPr sz="2889"/>
            </a:lvl5pPr>
            <a:lvl6pPr marL="4127602" indent="0" algn="ctr">
              <a:buNone/>
              <a:defRPr sz="2889"/>
            </a:lvl6pPr>
            <a:lvl7pPr marL="4953122" indent="0" algn="ctr">
              <a:buNone/>
              <a:defRPr sz="2889"/>
            </a:lvl7pPr>
            <a:lvl8pPr marL="5778642" indent="0" algn="ctr">
              <a:buNone/>
              <a:defRPr sz="2889"/>
            </a:lvl8pPr>
            <a:lvl9pPr marL="6604163" indent="0" algn="ctr">
              <a:buNone/>
              <a:defRPr sz="2889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D5B43-2083-48B6-BAB1-C8B007FDF20F}" type="datetimeFigureOut">
              <a:rPr lang="pt-BR" smtClean="0"/>
              <a:t>15/01/2024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E654E-4086-4F68-B5C9-A2CCA423B45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551899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D5B43-2083-48B6-BAB1-C8B007FDF20F}" type="datetimeFigureOut">
              <a:rPr lang="pt-BR" smtClean="0"/>
              <a:t>15/01/2024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E654E-4086-4F68-B5C9-A2CCA423B45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7660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14970" y="879005"/>
            <a:ext cx="3559969" cy="13991462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35064" y="879005"/>
            <a:ext cx="10473531" cy="13991462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D5B43-2083-48B6-BAB1-C8B007FDF20F}" type="datetimeFigureOut">
              <a:rPr lang="pt-BR" smtClean="0"/>
              <a:t>15/01/2024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E654E-4086-4F68-B5C9-A2CCA423B45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76163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D5B43-2083-48B6-BAB1-C8B007FDF20F}" type="datetimeFigureOut">
              <a:rPr lang="pt-BR" smtClean="0"/>
              <a:t>15/01/2024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E654E-4086-4F68-B5C9-A2CCA423B45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19453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6464" y="4116040"/>
            <a:ext cx="14239875" cy="6867700"/>
          </a:xfrm>
        </p:spPr>
        <p:txBody>
          <a:bodyPr anchor="b"/>
          <a:lstStyle>
            <a:lvl1pPr>
              <a:defRPr sz="10834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6464" y="11048711"/>
            <a:ext cx="14239875" cy="3611561"/>
          </a:xfrm>
        </p:spPr>
        <p:txBody>
          <a:bodyPr/>
          <a:lstStyle>
            <a:lvl1pPr marL="0" indent="0">
              <a:buNone/>
              <a:defRPr sz="4333">
                <a:solidFill>
                  <a:schemeClr val="tx1"/>
                </a:solidFill>
              </a:defRPr>
            </a:lvl1pPr>
            <a:lvl2pPr marL="825520" indent="0">
              <a:buNone/>
              <a:defRPr sz="3611">
                <a:solidFill>
                  <a:schemeClr val="tx1">
                    <a:tint val="75000"/>
                  </a:schemeClr>
                </a:solidFill>
              </a:defRPr>
            </a:lvl2pPr>
            <a:lvl3pPr marL="1651041" indent="0">
              <a:buNone/>
              <a:defRPr sz="3250">
                <a:solidFill>
                  <a:schemeClr val="tx1">
                    <a:tint val="75000"/>
                  </a:schemeClr>
                </a:solidFill>
              </a:defRPr>
            </a:lvl3pPr>
            <a:lvl4pPr marL="2476561" indent="0">
              <a:buNone/>
              <a:defRPr sz="2889">
                <a:solidFill>
                  <a:schemeClr val="tx1">
                    <a:tint val="75000"/>
                  </a:schemeClr>
                </a:solidFill>
              </a:defRPr>
            </a:lvl4pPr>
            <a:lvl5pPr marL="3302081" indent="0">
              <a:buNone/>
              <a:defRPr sz="2889">
                <a:solidFill>
                  <a:schemeClr val="tx1">
                    <a:tint val="75000"/>
                  </a:schemeClr>
                </a:solidFill>
              </a:defRPr>
            </a:lvl5pPr>
            <a:lvl6pPr marL="4127602" indent="0">
              <a:buNone/>
              <a:defRPr sz="2889">
                <a:solidFill>
                  <a:schemeClr val="tx1">
                    <a:tint val="75000"/>
                  </a:schemeClr>
                </a:solidFill>
              </a:defRPr>
            </a:lvl6pPr>
            <a:lvl7pPr marL="4953122" indent="0">
              <a:buNone/>
              <a:defRPr sz="2889">
                <a:solidFill>
                  <a:schemeClr val="tx1">
                    <a:tint val="75000"/>
                  </a:schemeClr>
                </a:solidFill>
              </a:defRPr>
            </a:lvl7pPr>
            <a:lvl8pPr marL="5778642" indent="0">
              <a:buNone/>
              <a:defRPr sz="2889">
                <a:solidFill>
                  <a:schemeClr val="tx1">
                    <a:tint val="75000"/>
                  </a:schemeClr>
                </a:solidFill>
              </a:defRPr>
            </a:lvl8pPr>
            <a:lvl9pPr marL="6604163" indent="0">
              <a:buNone/>
              <a:defRPr sz="288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D5B43-2083-48B6-BAB1-C8B007FDF20F}" type="datetimeFigureOut">
              <a:rPr lang="pt-BR" smtClean="0"/>
              <a:t>15/01/2024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E654E-4086-4F68-B5C9-A2CCA423B45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822008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35063" y="4395023"/>
            <a:ext cx="7016750" cy="10475443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58188" y="4395023"/>
            <a:ext cx="7016750" cy="10475443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D5B43-2083-48B6-BAB1-C8B007FDF20F}" type="datetimeFigureOut">
              <a:rPr lang="pt-BR" smtClean="0"/>
              <a:t>15/01/2024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E654E-4086-4F68-B5C9-A2CCA423B45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39648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7213" y="879008"/>
            <a:ext cx="14239875" cy="3191170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7215" y="4047244"/>
            <a:ext cx="6984503" cy="1983492"/>
          </a:xfrm>
        </p:spPr>
        <p:txBody>
          <a:bodyPr anchor="b"/>
          <a:lstStyle>
            <a:lvl1pPr marL="0" indent="0">
              <a:buNone/>
              <a:defRPr sz="4333" b="1"/>
            </a:lvl1pPr>
            <a:lvl2pPr marL="825520" indent="0">
              <a:buNone/>
              <a:defRPr sz="3611" b="1"/>
            </a:lvl2pPr>
            <a:lvl3pPr marL="1651041" indent="0">
              <a:buNone/>
              <a:defRPr sz="3250" b="1"/>
            </a:lvl3pPr>
            <a:lvl4pPr marL="2476561" indent="0">
              <a:buNone/>
              <a:defRPr sz="2889" b="1"/>
            </a:lvl4pPr>
            <a:lvl5pPr marL="3302081" indent="0">
              <a:buNone/>
              <a:defRPr sz="2889" b="1"/>
            </a:lvl5pPr>
            <a:lvl6pPr marL="4127602" indent="0">
              <a:buNone/>
              <a:defRPr sz="2889" b="1"/>
            </a:lvl6pPr>
            <a:lvl7pPr marL="4953122" indent="0">
              <a:buNone/>
              <a:defRPr sz="2889" b="1"/>
            </a:lvl7pPr>
            <a:lvl8pPr marL="5778642" indent="0">
              <a:buNone/>
              <a:defRPr sz="2889" b="1"/>
            </a:lvl8pPr>
            <a:lvl9pPr marL="6604163" indent="0">
              <a:buNone/>
              <a:defRPr sz="2889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37215" y="6030736"/>
            <a:ext cx="6984503" cy="8870304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358189" y="4047244"/>
            <a:ext cx="7018900" cy="1983492"/>
          </a:xfrm>
        </p:spPr>
        <p:txBody>
          <a:bodyPr anchor="b"/>
          <a:lstStyle>
            <a:lvl1pPr marL="0" indent="0">
              <a:buNone/>
              <a:defRPr sz="4333" b="1"/>
            </a:lvl1pPr>
            <a:lvl2pPr marL="825520" indent="0">
              <a:buNone/>
              <a:defRPr sz="3611" b="1"/>
            </a:lvl2pPr>
            <a:lvl3pPr marL="1651041" indent="0">
              <a:buNone/>
              <a:defRPr sz="3250" b="1"/>
            </a:lvl3pPr>
            <a:lvl4pPr marL="2476561" indent="0">
              <a:buNone/>
              <a:defRPr sz="2889" b="1"/>
            </a:lvl4pPr>
            <a:lvl5pPr marL="3302081" indent="0">
              <a:buNone/>
              <a:defRPr sz="2889" b="1"/>
            </a:lvl5pPr>
            <a:lvl6pPr marL="4127602" indent="0">
              <a:buNone/>
              <a:defRPr sz="2889" b="1"/>
            </a:lvl6pPr>
            <a:lvl7pPr marL="4953122" indent="0">
              <a:buNone/>
              <a:defRPr sz="2889" b="1"/>
            </a:lvl7pPr>
            <a:lvl8pPr marL="5778642" indent="0">
              <a:buNone/>
              <a:defRPr sz="2889" b="1"/>
            </a:lvl8pPr>
            <a:lvl9pPr marL="6604163" indent="0">
              <a:buNone/>
              <a:defRPr sz="2889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358189" y="6030736"/>
            <a:ext cx="7018900" cy="8870304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D5B43-2083-48B6-BAB1-C8B007FDF20F}" type="datetimeFigureOut">
              <a:rPr lang="pt-BR" smtClean="0"/>
              <a:t>15/01/2024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E654E-4086-4F68-B5C9-A2CCA423B45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31080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D5B43-2083-48B6-BAB1-C8B007FDF20F}" type="datetimeFigureOut">
              <a:rPr lang="pt-BR" smtClean="0"/>
              <a:t>15/01/2024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E654E-4086-4F68-B5C9-A2CCA423B45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00028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D5B43-2083-48B6-BAB1-C8B007FDF20F}" type="datetimeFigureOut">
              <a:rPr lang="pt-BR" smtClean="0"/>
              <a:t>15/01/2024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E654E-4086-4F68-B5C9-A2CCA423B45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391381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7213" y="1100667"/>
            <a:ext cx="5324905" cy="3852333"/>
          </a:xfrm>
        </p:spPr>
        <p:txBody>
          <a:bodyPr anchor="b"/>
          <a:lstStyle>
            <a:lvl1pPr>
              <a:defRPr sz="5778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18900" y="2377138"/>
            <a:ext cx="8358188" cy="11732801"/>
          </a:xfrm>
        </p:spPr>
        <p:txBody>
          <a:bodyPr/>
          <a:lstStyle>
            <a:lvl1pPr>
              <a:defRPr sz="5778"/>
            </a:lvl1pPr>
            <a:lvl2pPr>
              <a:defRPr sz="5056"/>
            </a:lvl2pPr>
            <a:lvl3pPr>
              <a:defRPr sz="4333"/>
            </a:lvl3pPr>
            <a:lvl4pPr>
              <a:defRPr sz="3611"/>
            </a:lvl4pPr>
            <a:lvl5pPr>
              <a:defRPr sz="3611"/>
            </a:lvl5pPr>
            <a:lvl6pPr>
              <a:defRPr sz="3611"/>
            </a:lvl6pPr>
            <a:lvl7pPr>
              <a:defRPr sz="3611"/>
            </a:lvl7pPr>
            <a:lvl8pPr>
              <a:defRPr sz="3611"/>
            </a:lvl8pPr>
            <a:lvl9pPr>
              <a:defRPr sz="3611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37213" y="4953000"/>
            <a:ext cx="5324905" cy="9176045"/>
          </a:xfrm>
        </p:spPr>
        <p:txBody>
          <a:bodyPr/>
          <a:lstStyle>
            <a:lvl1pPr marL="0" indent="0">
              <a:buNone/>
              <a:defRPr sz="2889"/>
            </a:lvl1pPr>
            <a:lvl2pPr marL="825520" indent="0">
              <a:buNone/>
              <a:defRPr sz="2528"/>
            </a:lvl2pPr>
            <a:lvl3pPr marL="1651041" indent="0">
              <a:buNone/>
              <a:defRPr sz="2167"/>
            </a:lvl3pPr>
            <a:lvl4pPr marL="2476561" indent="0">
              <a:buNone/>
              <a:defRPr sz="1806"/>
            </a:lvl4pPr>
            <a:lvl5pPr marL="3302081" indent="0">
              <a:buNone/>
              <a:defRPr sz="1806"/>
            </a:lvl5pPr>
            <a:lvl6pPr marL="4127602" indent="0">
              <a:buNone/>
              <a:defRPr sz="1806"/>
            </a:lvl6pPr>
            <a:lvl7pPr marL="4953122" indent="0">
              <a:buNone/>
              <a:defRPr sz="1806"/>
            </a:lvl7pPr>
            <a:lvl8pPr marL="5778642" indent="0">
              <a:buNone/>
              <a:defRPr sz="1806"/>
            </a:lvl8pPr>
            <a:lvl9pPr marL="6604163" indent="0">
              <a:buNone/>
              <a:defRPr sz="1806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D5B43-2083-48B6-BAB1-C8B007FDF20F}" type="datetimeFigureOut">
              <a:rPr lang="pt-BR" smtClean="0"/>
              <a:t>15/01/2024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E654E-4086-4F68-B5C9-A2CCA423B45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34607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7213" y="1100667"/>
            <a:ext cx="5324905" cy="3852333"/>
          </a:xfrm>
        </p:spPr>
        <p:txBody>
          <a:bodyPr anchor="b"/>
          <a:lstStyle>
            <a:lvl1pPr>
              <a:defRPr sz="5778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018900" y="2377138"/>
            <a:ext cx="8358188" cy="11732801"/>
          </a:xfrm>
        </p:spPr>
        <p:txBody>
          <a:bodyPr anchor="t"/>
          <a:lstStyle>
            <a:lvl1pPr marL="0" indent="0">
              <a:buNone/>
              <a:defRPr sz="5778"/>
            </a:lvl1pPr>
            <a:lvl2pPr marL="825520" indent="0">
              <a:buNone/>
              <a:defRPr sz="5056"/>
            </a:lvl2pPr>
            <a:lvl3pPr marL="1651041" indent="0">
              <a:buNone/>
              <a:defRPr sz="4333"/>
            </a:lvl3pPr>
            <a:lvl4pPr marL="2476561" indent="0">
              <a:buNone/>
              <a:defRPr sz="3611"/>
            </a:lvl4pPr>
            <a:lvl5pPr marL="3302081" indent="0">
              <a:buNone/>
              <a:defRPr sz="3611"/>
            </a:lvl5pPr>
            <a:lvl6pPr marL="4127602" indent="0">
              <a:buNone/>
              <a:defRPr sz="3611"/>
            </a:lvl6pPr>
            <a:lvl7pPr marL="4953122" indent="0">
              <a:buNone/>
              <a:defRPr sz="3611"/>
            </a:lvl7pPr>
            <a:lvl8pPr marL="5778642" indent="0">
              <a:buNone/>
              <a:defRPr sz="3611"/>
            </a:lvl8pPr>
            <a:lvl9pPr marL="6604163" indent="0">
              <a:buNone/>
              <a:defRPr sz="3611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37213" y="4953000"/>
            <a:ext cx="5324905" cy="9176045"/>
          </a:xfrm>
        </p:spPr>
        <p:txBody>
          <a:bodyPr/>
          <a:lstStyle>
            <a:lvl1pPr marL="0" indent="0">
              <a:buNone/>
              <a:defRPr sz="2889"/>
            </a:lvl1pPr>
            <a:lvl2pPr marL="825520" indent="0">
              <a:buNone/>
              <a:defRPr sz="2528"/>
            </a:lvl2pPr>
            <a:lvl3pPr marL="1651041" indent="0">
              <a:buNone/>
              <a:defRPr sz="2167"/>
            </a:lvl3pPr>
            <a:lvl4pPr marL="2476561" indent="0">
              <a:buNone/>
              <a:defRPr sz="1806"/>
            </a:lvl4pPr>
            <a:lvl5pPr marL="3302081" indent="0">
              <a:buNone/>
              <a:defRPr sz="1806"/>
            </a:lvl5pPr>
            <a:lvl6pPr marL="4127602" indent="0">
              <a:buNone/>
              <a:defRPr sz="1806"/>
            </a:lvl6pPr>
            <a:lvl7pPr marL="4953122" indent="0">
              <a:buNone/>
              <a:defRPr sz="1806"/>
            </a:lvl7pPr>
            <a:lvl8pPr marL="5778642" indent="0">
              <a:buNone/>
              <a:defRPr sz="1806"/>
            </a:lvl8pPr>
            <a:lvl9pPr marL="6604163" indent="0">
              <a:buNone/>
              <a:defRPr sz="1806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D5B43-2083-48B6-BAB1-C8B007FDF20F}" type="datetimeFigureOut">
              <a:rPr lang="pt-BR" smtClean="0"/>
              <a:t>15/01/2024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E654E-4086-4F68-B5C9-A2CCA423B45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001998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35063" y="879008"/>
            <a:ext cx="14239875" cy="31911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5063" y="4395023"/>
            <a:ext cx="14239875" cy="104754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35063" y="15302328"/>
            <a:ext cx="3714750" cy="8790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1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DD5B43-2083-48B6-BAB1-C8B007FDF20F}" type="datetimeFigureOut">
              <a:rPr lang="pt-BR" smtClean="0"/>
              <a:t>15/01/2024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468938" y="15302328"/>
            <a:ext cx="5572125" cy="8790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1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0188" y="15302328"/>
            <a:ext cx="3714750" cy="8790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1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0E654E-4086-4F68-B5C9-A2CCA423B45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0381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651041" rtl="0" eaLnBrk="1" latinLnBrk="0" hangingPunct="1">
        <a:lnSpc>
          <a:spcPct val="90000"/>
        </a:lnSpc>
        <a:spcBef>
          <a:spcPct val="0"/>
        </a:spcBef>
        <a:buNone/>
        <a:defRPr sz="79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12760" indent="-412760" algn="l" defTabSz="1651041" rtl="0" eaLnBrk="1" latinLnBrk="0" hangingPunct="1">
        <a:lnSpc>
          <a:spcPct val="90000"/>
        </a:lnSpc>
        <a:spcBef>
          <a:spcPts val="1806"/>
        </a:spcBef>
        <a:buFont typeface="Arial" panose="020B0604020202020204" pitchFamily="34" charset="0"/>
        <a:buChar char="•"/>
        <a:defRPr sz="5056" kern="1200">
          <a:solidFill>
            <a:schemeClr val="tx1"/>
          </a:solidFill>
          <a:latin typeface="+mn-lt"/>
          <a:ea typeface="+mn-ea"/>
          <a:cs typeface="+mn-cs"/>
        </a:defRPr>
      </a:lvl1pPr>
      <a:lvl2pPr marL="1238280" indent="-412760" algn="l" defTabSz="1651041" rtl="0" eaLnBrk="1" latinLnBrk="0" hangingPunct="1">
        <a:lnSpc>
          <a:spcPct val="90000"/>
        </a:lnSpc>
        <a:spcBef>
          <a:spcPts val="903"/>
        </a:spcBef>
        <a:buFont typeface="Arial" panose="020B0604020202020204" pitchFamily="34" charset="0"/>
        <a:buChar char="•"/>
        <a:defRPr sz="4333" kern="1200">
          <a:solidFill>
            <a:schemeClr val="tx1"/>
          </a:solidFill>
          <a:latin typeface="+mn-lt"/>
          <a:ea typeface="+mn-ea"/>
          <a:cs typeface="+mn-cs"/>
        </a:defRPr>
      </a:lvl2pPr>
      <a:lvl3pPr marL="2063801" indent="-412760" algn="l" defTabSz="1651041" rtl="0" eaLnBrk="1" latinLnBrk="0" hangingPunct="1">
        <a:lnSpc>
          <a:spcPct val="90000"/>
        </a:lnSpc>
        <a:spcBef>
          <a:spcPts val="903"/>
        </a:spcBef>
        <a:buFont typeface="Arial" panose="020B0604020202020204" pitchFamily="34" charset="0"/>
        <a:buChar char="•"/>
        <a:defRPr sz="3611" kern="1200">
          <a:solidFill>
            <a:schemeClr val="tx1"/>
          </a:solidFill>
          <a:latin typeface="+mn-lt"/>
          <a:ea typeface="+mn-ea"/>
          <a:cs typeface="+mn-cs"/>
        </a:defRPr>
      </a:lvl3pPr>
      <a:lvl4pPr marL="2889321" indent="-412760" algn="l" defTabSz="1651041" rtl="0" eaLnBrk="1" latinLnBrk="0" hangingPunct="1">
        <a:lnSpc>
          <a:spcPct val="90000"/>
        </a:lnSpc>
        <a:spcBef>
          <a:spcPts val="903"/>
        </a:spcBef>
        <a:buFont typeface="Arial" panose="020B0604020202020204" pitchFamily="34" charset="0"/>
        <a:buChar char="•"/>
        <a:defRPr sz="3250" kern="1200">
          <a:solidFill>
            <a:schemeClr val="tx1"/>
          </a:solidFill>
          <a:latin typeface="+mn-lt"/>
          <a:ea typeface="+mn-ea"/>
          <a:cs typeface="+mn-cs"/>
        </a:defRPr>
      </a:lvl4pPr>
      <a:lvl5pPr marL="3714841" indent="-412760" algn="l" defTabSz="1651041" rtl="0" eaLnBrk="1" latinLnBrk="0" hangingPunct="1">
        <a:lnSpc>
          <a:spcPct val="90000"/>
        </a:lnSpc>
        <a:spcBef>
          <a:spcPts val="903"/>
        </a:spcBef>
        <a:buFont typeface="Arial" panose="020B0604020202020204" pitchFamily="34" charset="0"/>
        <a:buChar char="•"/>
        <a:defRPr sz="3250" kern="1200">
          <a:solidFill>
            <a:schemeClr val="tx1"/>
          </a:solidFill>
          <a:latin typeface="+mn-lt"/>
          <a:ea typeface="+mn-ea"/>
          <a:cs typeface="+mn-cs"/>
        </a:defRPr>
      </a:lvl5pPr>
      <a:lvl6pPr marL="4540362" indent="-412760" algn="l" defTabSz="1651041" rtl="0" eaLnBrk="1" latinLnBrk="0" hangingPunct="1">
        <a:lnSpc>
          <a:spcPct val="90000"/>
        </a:lnSpc>
        <a:spcBef>
          <a:spcPts val="903"/>
        </a:spcBef>
        <a:buFont typeface="Arial" panose="020B0604020202020204" pitchFamily="34" charset="0"/>
        <a:buChar char="•"/>
        <a:defRPr sz="3250" kern="1200">
          <a:solidFill>
            <a:schemeClr val="tx1"/>
          </a:solidFill>
          <a:latin typeface="+mn-lt"/>
          <a:ea typeface="+mn-ea"/>
          <a:cs typeface="+mn-cs"/>
        </a:defRPr>
      </a:lvl6pPr>
      <a:lvl7pPr marL="5365882" indent="-412760" algn="l" defTabSz="1651041" rtl="0" eaLnBrk="1" latinLnBrk="0" hangingPunct="1">
        <a:lnSpc>
          <a:spcPct val="90000"/>
        </a:lnSpc>
        <a:spcBef>
          <a:spcPts val="903"/>
        </a:spcBef>
        <a:buFont typeface="Arial" panose="020B0604020202020204" pitchFamily="34" charset="0"/>
        <a:buChar char="•"/>
        <a:defRPr sz="3250" kern="1200">
          <a:solidFill>
            <a:schemeClr val="tx1"/>
          </a:solidFill>
          <a:latin typeface="+mn-lt"/>
          <a:ea typeface="+mn-ea"/>
          <a:cs typeface="+mn-cs"/>
        </a:defRPr>
      </a:lvl7pPr>
      <a:lvl8pPr marL="6191402" indent="-412760" algn="l" defTabSz="1651041" rtl="0" eaLnBrk="1" latinLnBrk="0" hangingPunct="1">
        <a:lnSpc>
          <a:spcPct val="90000"/>
        </a:lnSpc>
        <a:spcBef>
          <a:spcPts val="903"/>
        </a:spcBef>
        <a:buFont typeface="Arial" panose="020B0604020202020204" pitchFamily="34" charset="0"/>
        <a:buChar char="•"/>
        <a:defRPr sz="3250" kern="1200">
          <a:solidFill>
            <a:schemeClr val="tx1"/>
          </a:solidFill>
          <a:latin typeface="+mn-lt"/>
          <a:ea typeface="+mn-ea"/>
          <a:cs typeface="+mn-cs"/>
        </a:defRPr>
      </a:lvl8pPr>
      <a:lvl9pPr marL="7016923" indent="-412760" algn="l" defTabSz="1651041" rtl="0" eaLnBrk="1" latinLnBrk="0" hangingPunct="1">
        <a:lnSpc>
          <a:spcPct val="90000"/>
        </a:lnSpc>
        <a:spcBef>
          <a:spcPts val="903"/>
        </a:spcBef>
        <a:buFont typeface="Arial" panose="020B0604020202020204" pitchFamily="34" charset="0"/>
        <a:buChar char="•"/>
        <a:defRPr sz="32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51041" rtl="0" eaLnBrk="1" latinLnBrk="0" hangingPunct="1">
        <a:defRPr sz="3250" kern="1200">
          <a:solidFill>
            <a:schemeClr val="tx1"/>
          </a:solidFill>
          <a:latin typeface="+mn-lt"/>
          <a:ea typeface="+mn-ea"/>
          <a:cs typeface="+mn-cs"/>
        </a:defRPr>
      </a:lvl1pPr>
      <a:lvl2pPr marL="825520" algn="l" defTabSz="1651041" rtl="0" eaLnBrk="1" latinLnBrk="0" hangingPunct="1">
        <a:defRPr sz="3250" kern="1200">
          <a:solidFill>
            <a:schemeClr val="tx1"/>
          </a:solidFill>
          <a:latin typeface="+mn-lt"/>
          <a:ea typeface="+mn-ea"/>
          <a:cs typeface="+mn-cs"/>
        </a:defRPr>
      </a:lvl2pPr>
      <a:lvl3pPr marL="1651041" algn="l" defTabSz="1651041" rtl="0" eaLnBrk="1" latinLnBrk="0" hangingPunct="1">
        <a:defRPr sz="3250" kern="1200">
          <a:solidFill>
            <a:schemeClr val="tx1"/>
          </a:solidFill>
          <a:latin typeface="+mn-lt"/>
          <a:ea typeface="+mn-ea"/>
          <a:cs typeface="+mn-cs"/>
        </a:defRPr>
      </a:lvl3pPr>
      <a:lvl4pPr marL="2476561" algn="l" defTabSz="1651041" rtl="0" eaLnBrk="1" latinLnBrk="0" hangingPunct="1">
        <a:defRPr sz="3250" kern="1200">
          <a:solidFill>
            <a:schemeClr val="tx1"/>
          </a:solidFill>
          <a:latin typeface="+mn-lt"/>
          <a:ea typeface="+mn-ea"/>
          <a:cs typeface="+mn-cs"/>
        </a:defRPr>
      </a:lvl4pPr>
      <a:lvl5pPr marL="3302081" algn="l" defTabSz="1651041" rtl="0" eaLnBrk="1" latinLnBrk="0" hangingPunct="1">
        <a:defRPr sz="3250" kern="1200">
          <a:solidFill>
            <a:schemeClr val="tx1"/>
          </a:solidFill>
          <a:latin typeface="+mn-lt"/>
          <a:ea typeface="+mn-ea"/>
          <a:cs typeface="+mn-cs"/>
        </a:defRPr>
      </a:lvl5pPr>
      <a:lvl6pPr marL="4127602" algn="l" defTabSz="1651041" rtl="0" eaLnBrk="1" latinLnBrk="0" hangingPunct="1">
        <a:defRPr sz="3250" kern="1200">
          <a:solidFill>
            <a:schemeClr val="tx1"/>
          </a:solidFill>
          <a:latin typeface="+mn-lt"/>
          <a:ea typeface="+mn-ea"/>
          <a:cs typeface="+mn-cs"/>
        </a:defRPr>
      </a:lvl6pPr>
      <a:lvl7pPr marL="4953122" algn="l" defTabSz="1651041" rtl="0" eaLnBrk="1" latinLnBrk="0" hangingPunct="1">
        <a:defRPr sz="3250" kern="1200">
          <a:solidFill>
            <a:schemeClr val="tx1"/>
          </a:solidFill>
          <a:latin typeface="+mn-lt"/>
          <a:ea typeface="+mn-ea"/>
          <a:cs typeface="+mn-cs"/>
        </a:defRPr>
      </a:lvl7pPr>
      <a:lvl8pPr marL="5778642" algn="l" defTabSz="1651041" rtl="0" eaLnBrk="1" latinLnBrk="0" hangingPunct="1">
        <a:defRPr sz="3250" kern="1200">
          <a:solidFill>
            <a:schemeClr val="tx1"/>
          </a:solidFill>
          <a:latin typeface="+mn-lt"/>
          <a:ea typeface="+mn-ea"/>
          <a:cs typeface="+mn-cs"/>
        </a:defRPr>
      </a:lvl8pPr>
      <a:lvl9pPr marL="6604163" algn="l" defTabSz="1651041" rtl="0" eaLnBrk="1" latinLnBrk="0" hangingPunct="1">
        <a:defRPr sz="32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>
            <a:extLst>
              <a:ext uri="{FF2B5EF4-FFF2-40B4-BE49-F238E27FC236}">
                <a16:creationId xmlns:a16="http://schemas.microsoft.com/office/drawing/2014/main" id="{1D50F198-A531-84C7-0E1A-E6A7A4B53FBA}"/>
              </a:ext>
            </a:extLst>
          </p:cNvPr>
          <p:cNvSpPr txBox="1"/>
          <p:nvPr/>
        </p:nvSpPr>
        <p:spPr>
          <a:xfrm>
            <a:off x="6854616" y="12063660"/>
            <a:ext cx="280076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7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18h00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6BF1465C-A836-C621-00C4-DCBB1DE06651}"/>
              </a:ext>
            </a:extLst>
          </p:cNvPr>
          <p:cNvSpPr txBox="1"/>
          <p:nvPr/>
        </p:nvSpPr>
        <p:spPr>
          <a:xfrm>
            <a:off x="5824397" y="13271167"/>
            <a:ext cx="4861203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Av. Pedro Severino Junior, 54</a:t>
            </a:r>
          </a:p>
          <a:p>
            <a:pPr algn="ctr"/>
            <a:r>
              <a:rPr lang="pt-BR" sz="2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Jabaquara – São Paulo/SP</a:t>
            </a:r>
          </a:p>
        </p:txBody>
      </p:sp>
    </p:spTree>
    <p:extLst>
      <p:ext uri="{BB962C8B-B14F-4D97-AF65-F5344CB8AC3E}">
        <p14:creationId xmlns:p14="http://schemas.microsoft.com/office/powerpoint/2010/main" val="41144751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682CA5C2-553A-4375-AE61-E462D2FE9E0E}"/>
              </a:ext>
            </a:extLst>
          </p:cNvPr>
          <p:cNvSpPr txBox="1"/>
          <p:nvPr/>
        </p:nvSpPr>
        <p:spPr>
          <a:xfrm>
            <a:off x="6854616" y="13138480"/>
            <a:ext cx="280076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7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20h00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DE1C1537-0CEA-38F6-50FB-20506519D266}"/>
              </a:ext>
            </a:extLst>
          </p:cNvPr>
          <p:cNvSpPr txBox="1"/>
          <p:nvPr/>
        </p:nvSpPr>
        <p:spPr>
          <a:xfrm>
            <a:off x="5824397" y="14345987"/>
            <a:ext cx="4861203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Av. Pedro Severino Junior, 54</a:t>
            </a:r>
          </a:p>
          <a:p>
            <a:pPr algn="ctr"/>
            <a:r>
              <a:rPr lang="pt-BR" sz="2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Jabaquara – São Paulo/SP</a:t>
            </a:r>
          </a:p>
        </p:txBody>
      </p:sp>
    </p:spTree>
    <p:extLst>
      <p:ext uri="{BB962C8B-B14F-4D97-AF65-F5344CB8AC3E}">
        <p14:creationId xmlns:p14="http://schemas.microsoft.com/office/powerpoint/2010/main" val="15318225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3C944DCD-C166-27B7-EF1C-44154C46E11F}"/>
              </a:ext>
            </a:extLst>
          </p:cNvPr>
          <p:cNvSpPr txBox="1"/>
          <p:nvPr/>
        </p:nvSpPr>
        <p:spPr>
          <a:xfrm>
            <a:off x="6783284" y="8271042"/>
            <a:ext cx="2943434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4400" b="1" dirty="0">
                <a:solidFill>
                  <a:srgbClr val="460A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DOMINGO</a:t>
            </a:r>
          </a:p>
          <a:p>
            <a:pPr algn="ctr"/>
            <a:r>
              <a:rPr lang="pt-BR" sz="3800" b="1" dirty="0">
                <a:solidFill>
                  <a:srgbClr val="460A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às 18h00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90C334E6-FE5E-7D1B-A631-8E3CB951D96A}"/>
              </a:ext>
            </a:extLst>
          </p:cNvPr>
          <p:cNvSpPr txBox="1"/>
          <p:nvPr/>
        </p:nvSpPr>
        <p:spPr>
          <a:xfrm>
            <a:off x="5367977" y="14345987"/>
            <a:ext cx="5774045" cy="892552"/>
          </a:xfrm>
          <a:prstGeom prst="rect">
            <a:avLst/>
          </a:prstGeom>
          <a:solidFill>
            <a:srgbClr val="460A5E">
              <a:alpha val="6117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2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Av. Pedro Severino Junior, 54</a:t>
            </a:r>
          </a:p>
          <a:p>
            <a:pPr algn="ctr"/>
            <a:r>
              <a:rPr lang="pt-BR" sz="2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Jabaquara – São Paulo/SP</a:t>
            </a:r>
          </a:p>
        </p:txBody>
      </p:sp>
    </p:spTree>
    <p:extLst>
      <p:ext uri="{BB962C8B-B14F-4D97-AF65-F5344CB8AC3E}">
        <p14:creationId xmlns:p14="http://schemas.microsoft.com/office/powerpoint/2010/main" val="12480235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E28C72F0-13FC-BCD3-356D-5ECC8E8003F2}"/>
              </a:ext>
            </a:extLst>
          </p:cNvPr>
          <p:cNvSpPr txBox="1"/>
          <p:nvPr/>
        </p:nvSpPr>
        <p:spPr>
          <a:xfrm>
            <a:off x="5824397" y="14345987"/>
            <a:ext cx="4861203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Av. Pedro Severino Junior, 54</a:t>
            </a:r>
          </a:p>
          <a:p>
            <a:pPr algn="ctr"/>
            <a:r>
              <a:rPr lang="pt-BR" sz="2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Jabaquara – São Paulo/SP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DD8272A7-D844-32C0-31B9-D4820A6C3F65}"/>
              </a:ext>
            </a:extLst>
          </p:cNvPr>
          <p:cNvSpPr txBox="1"/>
          <p:nvPr/>
        </p:nvSpPr>
        <p:spPr>
          <a:xfrm>
            <a:off x="11483621" y="7725611"/>
            <a:ext cx="3164649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TODAS AS</a:t>
            </a:r>
          </a:p>
          <a:p>
            <a:r>
              <a:rPr lang="pt-BR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TERÇAS</a:t>
            </a:r>
          </a:p>
          <a:p>
            <a:r>
              <a:rPr lang="pt-BR" sz="34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ÀS 20h00</a:t>
            </a:r>
          </a:p>
        </p:txBody>
      </p:sp>
    </p:spTree>
    <p:extLst>
      <p:ext uri="{BB962C8B-B14F-4D97-AF65-F5344CB8AC3E}">
        <p14:creationId xmlns:p14="http://schemas.microsoft.com/office/powerpoint/2010/main" val="241903037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12</TotalTime>
  <Words>62</Words>
  <Application>Microsoft Office PowerPoint</Application>
  <PresentationFormat>Personalizar</PresentationFormat>
  <Paragraphs>15</Paragraphs>
  <Slides>4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Leandro Meira</dc:creator>
  <cp:lastModifiedBy>Leandro Meira</cp:lastModifiedBy>
  <cp:revision>3</cp:revision>
  <dcterms:created xsi:type="dcterms:W3CDTF">2024-01-15T18:06:47Z</dcterms:created>
  <dcterms:modified xsi:type="dcterms:W3CDTF">2024-01-15T18:19:22Z</dcterms:modified>
</cp:coreProperties>
</file>