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3" r:id="rId2"/>
    <p:sldId id="325" r:id="rId3"/>
    <p:sldId id="257" r:id="rId4"/>
    <p:sldId id="258" r:id="rId5"/>
    <p:sldId id="261" r:id="rId6"/>
    <p:sldId id="315" r:id="rId7"/>
    <p:sldId id="316" r:id="rId8"/>
    <p:sldId id="318" r:id="rId9"/>
    <p:sldId id="317" r:id="rId10"/>
    <p:sldId id="319" r:id="rId11"/>
    <p:sldId id="259" r:id="rId12"/>
    <p:sldId id="262" r:id="rId13"/>
    <p:sldId id="263" r:id="rId14"/>
    <p:sldId id="264" r:id="rId15"/>
    <p:sldId id="265" r:id="rId16"/>
    <p:sldId id="266" r:id="rId17"/>
    <p:sldId id="267" r:id="rId18"/>
    <p:sldId id="269" r:id="rId19"/>
    <p:sldId id="268" r:id="rId20"/>
    <p:sldId id="270" r:id="rId21"/>
    <p:sldId id="272" r:id="rId22"/>
    <p:sldId id="273" r:id="rId23"/>
    <p:sldId id="274" r:id="rId24"/>
    <p:sldId id="275" r:id="rId25"/>
    <p:sldId id="276" r:id="rId26"/>
    <p:sldId id="278" r:id="rId27"/>
    <p:sldId id="277" r:id="rId28"/>
    <p:sldId id="279" r:id="rId29"/>
    <p:sldId id="281" r:id="rId30"/>
    <p:sldId id="282" r:id="rId31"/>
    <p:sldId id="283" r:id="rId32"/>
    <p:sldId id="285" r:id="rId33"/>
    <p:sldId id="284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20" r:id="rId51"/>
    <p:sldId id="321" r:id="rId52"/>
    <p:sldId id="322" r:id="rId53"/>
    <p:sldId id="305" r:id="rId54"/>
    <p:sldId id="307" r:id="rId55"/>
    <p:sldId id="324" r:id="rId56"/>
    <p:sldId id="309" r:id="rId57"/>
    <p:sldId id="314" r:id="rId58"/>
    <p:sldId id="310" r:id="rId59"/>
    <p:sldId id="313" r:id="rId60"/>
    <p:sldId id="312" r:id="rId61"/>
    <p:sldId id="311" r:id="rId62"/>
    <p:sldId id="302" r:id="rId63"/>
    <p:sldId id="303" r:id="rId64"/>
    <p:sldId id="256" r:id="rId6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3519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619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9254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2104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2012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46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6951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1624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9129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8229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8072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2F485-D0EA-4EF2-B9D3-BDD2A369FA1C}" type="datetimeFigureOut">
              <a:rPr lang="pt-BR" smtClean="0"/>
              <a:t>19/08/2013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68A1D-400A-4C6C-95E9-58616572EA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7226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0512" cy="688538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2780929"/>
            <a:ext cx="7772400" cy="194421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6000" b="1" dirty="0" smtClean="0">
                <a:latin typeface="Freestyle Script" pitchFamily="66" charset="0"/>
              </a:rPr>
              <a:t>A CONDUTA QUE DEUS </a:t>
            </a:r>
            <a:br>
              <a:rPr lang="pt-BR" sz="6000" b="1" dirty="0" smtClean="0">
                <a:latin typeface="Freestyle Script" pitchFamily="66" charset="0"/>
              </a:rPr>
            </a:br>
            <a:r>
              <a:rPr lang="pt-BR" sz="6000" b="1" dirty="0" smtClean="0">
                <a:latin typeface="Freestyle Script" pitchFamily="66" charset="0"/>
              </a:rPr>
              <a:t>ESPERA DE UM PASTOR</a:t>
            </a:r>
            <a:endParaRPr lang="pt-BR" sz="6000" b="1" dirty="0">
              <a:latin typeface="Freestyle Script" pitchFamily="66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73895"/>
            <a:ext cx="5472609" cy="175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26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/>
          <a:lstStyle/>
          <a:p>
            <a:r>
              <a:rPr lang="pt-BR" b="1" dirty="0"/>
              <a:t>O Pastor como Embaixador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060848"/>
            <a:ext cx="7200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 smtClean="0"/>
              <a:t>Representar sua nação.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 smtClean="0"/>
              <a:t>Defender </a:t>
            </a:r>
            <a:r>
              <a:rPr lang="pt-BR" sz="3200" b="1" dirty="0"/>
              <a:t>os interesses de sua nação em terreno </a:t>
            </a:r>
            <a:r>
              <a:rPr lang="pt-BR" sz="3200" b="1" dirty="0" smtClean="0"/>
              <a:t>estranho; </a:t>
            </a:r>
            <a:r>
              <a:rPr lang="pt-BR" sz="3200" b="1" dirty="0"/>
              <a:t>não tem opinião própria.</a:t>
            </a:r>
            <a:r>
              <a:rPr lang="pt-BR" sz="3200" b="1" dirty="0" smtClean="0"/>
              <a:t> </a:t>
            </a:r>
            <a:endParaRPr lang="pt-BR" sz="3200" b="1" dirty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 smtClean="0"/>
              <a:t>É regido pelas leis da sua pátria.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 smtClean="0"/>
              <a:t>Obedece as decisões tomadas pelo  governo do seu país.</a:t>
            </a:r>
            <a:endParaRPr lang="pt-BR" sz="3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07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9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2607047"/>
            <a:ext cx="7772400" cy="1470025"/>
          </a:xfrm>
        </p:spPr>
        <p:txBody>
          <a:bodyPr/>
          <a:lstStyle/>
          <a:p>
            <a:r>
              <a:rPr lang="pt-BR" b="1" dirty="0">
                <a:latin typeface="Algerian" pitchFamily="82" charset="0"/>
              </a:rPr>
              <a:t>O </a:t>
            </a:r>
            <a:r>
              <a:rPr lang="pt-BR" b="1" dirty="0" smtClean="0">
                <a:latin typeface="Algerian" pitchFamily="82" charset="0"/>
              </a:rPr>
              <a:t>Pastor </a:t>
            </a:r>
            <a:r>
              <a:rPr lang="pt-BR" b="1" dirty="0">
                <a:latin typeface="Algerian" pitchFamily="82" charset="0"/>
              </a:rPr>
              <a:t>como Mestre</a:t>
            </a:r>
            <a:endParaRPr lang="pt-BR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93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483"/>
            <a:ext cx="7772400" cy="794519"/>
          </a:xfrm>
        </p:spPr>
        <p:txBody>
          <a:bodyPr/>
          <a:lstStyle/>
          <a:p>
            <a:r>
              <a:rPr lang="pt-BR" b="1" dirty="0"/>
              <a:t>O </a:t>
            </a:r>
            <a:r>
              <a:rPr lang="pt-BR" b="1" dirty="0" smtClean="0"/>
              <a:t>Pastor </a:t>
            </a:r>
            <a:r>
              <a:rPr lang="pt-BR" b="1" dirty="0"/>
              <a:t>como Mestre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63039" y="2420888"/>
            <a:ext cx="718872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/>
              <a:t>Luc 6:40</a:t>
            </a:r>
            <a:r>
              <a:rPr lang="pt-BR" sz="3200" dirty="0"/>
              <a:t> </a:t>
            </a:r>
            <a:r>
              <a:rPr lang="pt-BR" sz="3200" b="1" dirty="0">
                <a:solidFill>
                  <a:srgbClr val="0070C0"/>
                </a:solidFill>
              </a:rPr>
              <a:t>O discípulo não está acima de seu mestre; mas todo aquele, porém, que for bem instruído será como o seu mestre.</a:t>
            </a:r>
            <a:r>
              <a:rPr lang="pt-BR" sz="3200" dirty="0">
                <a:solidFill>
                  <a:srgbClr val="0070C0"/>
                </a:solidFill>
              </a:rPr>
              <a:t> 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01 de 11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31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483"/>
            <a:ext cx="7772400" cy="794519"/>
          </a:xfrm>
        </p:spPr>
        <p:txBody>
          <a:bodyPr/>
          <a:lstStyle/>
          <a:p>
            <a:r>
              <a:rPr lang="pt-BR" b="1" dirty="0"/>
              <a:t>O </a:t>
            </a:r>
            <a:r>
              <a:rPr lang="pt-BR" b="1" dirty="0" smtClean="0"/>
              <a:t>Pastor </a:t>
            </a:r>
            <a:r>
              <a:rPr lang="pt-BR" b="1" dirty="0"/>
              <a:t>como Mestre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63039" y="2375009"/>
            <a:ext cx="718872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O </a:t>
            </a:r>
            <a:r>
              <a:rPr lang="pt-BR" sz="3200" b="1" dirty="0"/>
              <a:t>Mestre é o detentor do conhecimento, portador da mensagem, é o que tem a instrução para dar um ensinamento de qualidade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02 de 11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43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483"/>
            <a:ext cx="7772400" cy="794519"/>
          </a:xfrm>
        </p:spPr>
        <p:txBody>
          <a:bodyPr/>
          <a:lstStyle/>
          <a:p>
            <a:r>
              <a:rPr lang="pt-BR" b="1" dirty="0"/>
              <a:t>O </a:t>
            </a:r>
            <a:r>
              <a:rPr lang="pt-BR" b="1" dirty="0" smtClean="0"/>
              <a:t>Pastor </a:t>
            </a:r>
            <a:r>
              <a:rPr lang="pt-BR" b="1" dirty="0"/>
              <a:t>como Mestre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63039" y="2651428"/>
            <a:ext cx="71887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Podemos </a:t>
            </a:r>
            <a:r>
              <a:rPr lang="pt-BR" sz="3200" b="1" dirty="0"/>
              <a:t>ter todo o tipo de ensino, isso é bom e necessário; mas o discípulo é formado andando com o seu mestre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03 de 11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1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483"/>
            <a:ext cx="7772400" cy="794519"/>
          </a:xfrm>
        </p:spPr>
        <p:txBody>
          <a:bodyPr/>
          <a:lstStyle/>
          <a:p>
            <a:r>
              <a:rPr lang="pt-BR" b="1" dirty="0"/>
              <a:t>O </a:t>
            </a:r>
            <a:r>
              <a:rPr lang="pt-BR" b="1" dirty="0" smtClean="0"/>
              <a:t>Pastor </a:t>
            </a:r>
            <a:r>
              <a:rPr lang="pt-BR" b="1" dirty="0"/>
              <a:t>como Mestre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63039" y="2866791"/>
            <a:ext cx="71887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 smtClean="0"/>
              <a:t>O </a:t>
            </a:r>
            <a:r>
              <a:rPr lang="pt-BR" sz="3200" b="1" dirty="0"/>
              <a:t>mestre tem consciência de que é maior que </a:t>
            </a:r>
            <a:r>
              <a:rPr lang="pt-BR" sz="3200" b="1" dirty="0" smtClean="0"/>
              <a:t>seu </a:t>
            </a:r>
            <a:r>
              <a:rPr lang="pt-BR" sz="3200" b="1" dirty="0"/>
              <a:t>discípulo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04 de 11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61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483"/>
            <a:ext cx="7772400" cy="794519"/>
          </a:xfrm>
        </p:spPr>
        <p:txBody>
          <a:bodyPr/>
          <a:lstStyle/>
          <a:p>
            <a:r>
              <a:rPr lang="pt-BR" b="1" dirty="0"/>
              <a:t>O </a:t>
            </a:r>
            <a:r>
              <a:rPr lang="pt-BR" b="1" dirty="0" smtClean="0"/>
              <a:t>Pastor </a:t>
            </a:r>
            <a:r>
              <a:rPr lang="pt-BR" b="1" dirty="0"/>
              <a:t>como Mestre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63039" y="2132856"/>
            <a:ext cx="71887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A </a:t>
            </a:r>
            <a:r>
              <a:rPr lang="pt-BR" sz="3200" b="1" dirty="0"/>
              <a:t>vida do mestre é inteirar-se do conhecimento com o desejo de que isso traga aos outros qualidade de vida e de caráter. O mestre é dedicado ao ensinamento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05 de 11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26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483"/>
            <a:ext cx="7772400" cy="794519"/>
          </a:xfrm>
        </p:spPr>
        <p:txBody>
          <a:bodyPr/>
          <a:lstStyle/>
          <a:p>
            <a:r>
              <a:rPr lang="pt-BR" b="1" dirty="0"/>
              <a:t>O </a:t>
            </a:r>
            <a:r>
              <a:rPr lang="pt-BR" b="1" dirty="0" smtClean="0"/>
              <a:t>Pastor </a:t>
            </a:r>
            <a:r>
              <a:rPr lang="pt-BR" b="1" dirty="0"/>
              <a:t>como Mestre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63039" y="2852936"/>
            <a:ext cx="71887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Todo </a:t>
            </a:r>
            <a:r>
              <a:rPr lang="pt-BR" sz="3200" b="1" dirty="0"/>
              <a:t>o discípulo tem que ser bem instruído para ser igual ao seu mestre</a:t>
            </a:r>
            <a:r>
              <a:rPr lang="pt-BR" sz="3200" b="1" dirty="0" smtClean="0"/>
              <a:t>.&gt;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06 de 11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58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483"/>
            <a:ext cx="7772400" cy="794519"/>
          </a:xfrm>
        </p:spPr>
        <p:txBody>
          <a:bodyPr/>
          <a:lstStyle/>
          <a:p>
            <a:r>
              <a:rPr lang="pt-BR" b="1" dirty="0"/>
              <a:t>O </a:t>
            </a:r>
            <a:r>
              <a:rPr lang="pt-BR" b="1" dirty="0" smtClean="0"/>
              <a:t>Pastor </a:t>
            </a:r>
            <a:r>
              <a:rPr lang="pt-BR" b="1" dirty="0"/>
              <a:t>como Mestre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63039" y="2852936"/>
            <a:ext cx="71887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Todo </a:t>
            </a:r>
            <a:r>
              <a:rPr lang="pt-BR" sz="3200" b="1" dirty="0"/>
              <a:t>o discípulo tem que ser bem instruído para ser igual ao seu mestre</a:t>
            </a:r>
            <a:r>
              <a:rPr lang="pt-BR" sz="3200" b="1" dirty="0" smtClean="0"/>
              <a:t>.</a:t>
            </a:r>
          </a:p>
          <a:p>
            <a:pPr algn="just"/>
            <a:endParaRPr lang="pt-BR" sz="1200" b="1" dirty="0" smtClean="0"/>
          </a:p>
          <a:p>
            <a:pPr algn="ctr"/>
            <a:r>
              <a:rPr lang="pt-BR" sz="3200" b="1" dirty="0" smtClean="0">
                <a:solidFill>
                  <a:srgbClr val="FF0000"/>
                </a:solidFill>
              </a:rPr>
              <a:t>Você deseja isso?</a:t>
            </a:r>
            <a:endParaRPr lang="pt-BR" sz="3200" dirty="0">
              <a:solidFill>
                <a:srgbClr val="FF00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07 de 11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55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483"/>
            <a:ext cx="7772400" cy="794519"/>
          </a:xfrm>
        </p:spPr>
        <p:txBody>
          <a:bodyPr/>
          <a:lstStyle/>
          <a:p>
            <a:r>
              <a:rPr lang="pt-BR" b="1" dirty="0"/>
              <a:t>O </a:t>
            </a:r>
            <a:r>
              <a:rPr lang="pt-BR" b="1" dirty="0" smtClean="0"/>
              <a:t>Pastor </a:t>
            </a:r>
            <a:r>
              <a:rPr lang="pt-BR" b="1" dirty="0"/>
              <a:t>como Mestre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63039" y="2855838"/>
            <a:ext cx="71887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err="1" smtClean="0"/>
              <a:t>Joa</a:t>
            </a:r>
            <a:r>
              <a:rPr lang="pt-BR" sz="3200" b="1" dirty="0" smtClean="0"/>
              <a:t> </a:t>
            </a:r>
            <a:r>
              <a:rPr lang="pt-BR" sz="3200" b="1" dirty="0"/>
              <a:t>13:13</a:t>
            </a:r>
            <a:r>
              <a:rPr lang="pt-BR" sz="3200" dirty="0"/>
              <a:t> </a:t>
            </a:r>
            <a:r>
              <a:rPr lang="pt-BR" sz="3200" b="1" dirty="0">
                <a:solidFill>
                  <a:srgbClr val="0070C0"/>
                </a:solidFill>
              </a:rPr>
              <a:t>Vós me chamais Mestre e Senhor, e dizeis bem, porque eu o sou. </a:t>
            </a:r>
            <a:endParaRPr lang="pt-BR" sz="3200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08 de 11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97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971600" y="1124744"/>
            <a:ext cx="7200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Berylium" pitchFamily="2" charset="0"/>
              </a:rPr>
              <a:t>1ª Pedro 5: 2e3</a:t>
            </a:r>
          </a:p>
          <a:p>
            <a:pPr algn="just"/>
            <a:endParaRPr lang="pt-BR" sz="3600" b="1" dirty="0" smtClean="0">
              <a:solidFill>
                <a:schemeClr val="bg1"/>
              </a:solidFill>
              <a:latin typeface="Berylium" pitchFamily="2" charset="0"/>
            </a:endParaRPr>
          </a:p>
          <a:p>
            <a:pPr algn="just"/>
            <a:r>
              <a:rPr lang="pt-BR" sz="3600" b="1" dirty="0" smtClean="0">
                <a:solidFill>
                  <a:schemeClr val="bg1"/>
                </a:solidFill>
                <a:latin typeface="Berylium" pitchFamily="2" charset="0"/>
              </a:rPr>
              <a:t>Apascentai </a:t>
            </a:r>
            <a:r>
              <a:rPr lang="pt-BR" sz="3600" b="1" dirty="0">
                <a:solidFill>
                  <a:schemeClr val="bg1"/>
                </a:solidFill>
                <a:latin typeface="Berylium" pitchFamily="2" charset="0"/>
              </a:rPr>
              <a:t>o rebanho de Deus, que está entre vós, tendo cuidado dele, não por força, mas voluntariamente; nem por torpe ganância, mas de ânimo pronto; </a:t>
            </a:r>
            <a:r>
              <a:rPr lang="pt-BR" sz="3600" b="1" dirty="0" smtClean="0">
                <a:solidFill>
                  <a:schemeClr val="bg1"/>
                </a:solidFill>
                <a:latin typeface="Berylium" pitchFamily="2" charset="0"/>
              </a:rPr>
              <a:t> nem </a:t>
            </a:r>
            <a:r>
              <a:rPr lang="pt-BR" sz="3600" b="1" dirty="0">
                <a:solidFill>
                  <a:schemeClr val="bg1"/>
                </a:solidFill>
                <a:latin typeface="Berylium" pitchFamily="2" charset="0"/>
              </a:rPr>
              <a:t>como tendo domínio sobre a herança de Deus, mas servindo de exemplo ao rebanho</a:t>
            </a:r>
            <a:r>
              <a:rPr lang="pt-BR" sz="3600" b="1" dirty="0" smtClean="0">
                <a:solidFill>
                  <a:schemeClr val="bg1"/>
                </a:solidFill>
                <a:latin typeface="Berylium" pitchFamily="2" charset="0"/>
              </a:rPr>
              <a:t>.</a:t>
            </a:r>
            <a:endParaRPr lang="pt-BR" sz="3600" b="1" dirty="0">
              <a:solidFill>
                <a:schemeClr val="bg1"/>
              </a:solidFill>
              <a:latin typeface="Beryl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14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483"/>
            <a:ext cx="7772400" cy="794519"/>
          </a:xfrm>
        </p:spPr>
        <p:txBody>
          <a:bodyPr/>
          <a:lstStyle/>
          <a:p>
            <a:r>
              <a:rPr lang="pt-BR" b="1" dirty="0"/>
              <a:t>O </a:t>
            </a:r>
            <a:r>
              <a:rPr lang="pt-BR" b="1" dirty="0" smtClean="0"/>
              <a:t>Pastor </a:t>
            </a:r>
            <a:r>
              <a:rPr lang="pt-BR" b="1" dirty="0"/>
              <a:t>como Mestre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63039" y="2376590"/>
            <a:ext cx="718872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Ao </a:t>
            </a:r>
            <a:r>
              <a:rPr lang="pt-BR" sz="3200" b="1" dirty="0"/>
              <a:t>mestre é necessário um estado de autoconsciência. Isso traz responsabilidade. Ele tem que saber quem ele é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09 de 11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90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483"/>
            <a:ext cx="7772400" cy="794519"/>
          </a:xfrm>
        </p:spPr>
        <p:txBody>
          <a:bodyPr/>
          <a:lstStyle/>
          <a:p>
            <a:r>
              <a:rPr lang="pt-BR" b="1" dirty="0"/>
              <a:t>O </a:t>
            </a:r>
            <a:r>
              <a:rPr lang="pt-BR" b="1" dirty="0" smtClean="0"/>
              <a:t>Pastor </a:t>
            </a:r>
            <a:r>
              <a:rPr lang="pt-BR" b="1" dirty="0"/>
              <a:t>como Mestre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63039" y="3132257"/>
            <a:ext cx="7188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/>
              <a:t>O </a:t>
            </a:r>
            <a:r>
              <a:rPr lang="pt-BR" sz="3200" b="1" dirty="0"/>
              <a:t>mestre desperta conhecimento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10 de 11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4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483"/>
            <a:ext cx="7772400" cy="794519"/>
          </a:xfrm>
        </p:spPr>
        <p:txBody>
          <a:bodyPr/>
          <a:lstStyle/>
          <a:p>
            <a:r>
              <a:rPr lang="pt-BR" b="1" dirty="0"/>
              <a:t>O </a:t>
            </a:r>
            <a:r>
              <a:rPr lang="pt-BR" b="1" dirty="0" smtClean="0"/>
              <a:t>Pastor </a:t>
            </a:r>
            <a:r>
              <a:rPr lang="pt-BR" b="1" dirty="0"/>
              <a:t>como Mestre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63039" y="3132257"/>
            <a:ext cx="7188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/>
              <a:t>O </a:t>
            </a:r>
            <a:r>
              <a:rPr lang="pt-BR" sz="3200" b="1" dirty="0"/>
              <a:t>mestre é o que ele transmite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11 de 11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86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>
                <a:latin typeface="Algerian" pitchFamily="82" charset="0"/>
              </a:rPr>
              <a:t>O Pastor como pai</a:t>
            </a:r>
            <a:endParaRPr lang="pt-BR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2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pai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419307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/>
              <a:t>1Tes.2:11</a:t>
            </a:r>
            <a:r>
              <a:rPr lang="pt-BR" sz="3200" dirty="0"/>
              <a:t> </a:t>
            </a:r>
            <a:r>
              <a:rPr lang="pt-BR" sz="3200" b="1" dirty="0">
                <a:solidFill>
                  <a:srgbClr val="0070C0"/>
                </a:solidFill>
              </a:rPr>
              <a:t>Assim como bem sabeis de que modo vos exortávamos e consolávamos e testemunhávamos, a cada um de vós, como o pai a seus filhos;</a:t>
            </a:r>
            <a:r>
              <a:rPr lang="pt-BR" sz="3200" dirty="0">
                <a:solidFill>
                  <a:srgbClr val="0070C0"/>
                </a:solidFill>
              </a:rPr>
              <a:t>  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01 de 05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12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pai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855838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FF0000"/>
                </a:solidFill>
              </a:rPr>
              <a:t>O </a:t>
            </a:r>
            <a:r>
              <a:rPr lang="pt-BR" sz="3200" b="1" dirty="0">
                <a:solidFill>
                  <a:srgbClr val="FF0000"/>
                </a:solidFill>
              </a:rPr>
              <a:t>QUE ELE ou ELA </a:t>
            </a:r>
            <a:endParaRPr lang="pt-BR" sz="3200" b="1" dirty="0" smtClean="0">
              <a:solidFill>
                <a:srgbClr val="FF0000"/>
              </a:solidFill>
            </a:endParaRPr>
          </a:p>
          <a:p>
            <a:pPr algn="ctr"/>
            <a:r>
              <a:rPr lang="pt-BR" sz="3200" b="1" dirty="0" smtClean="0">
                <a:solidFill>
                  <a:srgbClr val="FF0000"/>
                </a:solidFill>
              </a:rPr>
              <a:t>VAI </a:t>
            </a:r>
            <a:r>
              <a:rPr lang="pt-BR" sz="3200" b="1" dirty="0">
                <a:solidFill>
                  <a:srgbClr val="FF0000"/>
                </a:solidFill>
              </a:rPr>
              <a:t>SER QUANDO </a:t>
            </a:r>
            <a:r>
              <a:rPr lang="pt-BR" sz="3200" b="1" dirty="0" smtClean="0">
                <a:solidFill>
                  <a:srgbClr val="FF0000"/>
                </a:solidFill>
              </a:rPr>
              <a:t>CRESCER?</a:t>
            </a:r>
            <a:endParaRPr lang="pt-BR" sz="3200" dirty="0">
              <a:solidFill>
                <a:srgbClr val="FF00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02 de 05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36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pai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651428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O </a:t>
            </a:r>
            <a:r>
              <a:rPr lang="pt-BR" sz="3200" b="1" dirty="0"/>
              <a:t>Pastor como pai é interessado no crescimento e na evolução de suas ovelhas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03 de 05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11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pai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651428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O </a:t>
            </a:r>
            <a:r>
              <a:rPr lang="pt-BR" sz="3200" b="1" dirty="0"/>
              <a:t>Pastor como pai ensina, corrige, orienta, dá direção, trabalha para que o discípulo atinja a maioridade espiritual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04 de 05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55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pai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852936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O </a:t>
            </a:r>
            <a:r>
              <a:rPr lang="pt-BR" sz="3200" b="1" dirty="0"/>
              <a:t>Pastor como pai é o formador do caráter do discípulo.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05 de 05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89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>
                <a:latin typeface="Algerian" pitchFamily="82" charset="0"/>
              </a:rPr>
              <a:t>O Pastor como </a:t>
            </a:r>
            <a:r>
              <a:rPr lang="pt-BR" b="1" dirty="0" smtClean="0">
                <a:latin typeface="Algerian" pitchFamily="82" charset="0"/>
              </a:rPr>
              <a:t>educador</a:t>
            </a:r>
            <a:endParaRPr lang="pt-BR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52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1470025"/>
          </a:xfrm>
        </p:spPr>
        <p:txBody>
          <a:bodyPr/>
          <a:lstStyle/>
          <a:p>
            <a:r>
              <a:rPr lang="pt-BR" b="1" dirty="0">
                <a:latin typeface="Algerian" pitchFamily="82" charset="0"/>
              </a:rPr>
              <a:t>O Pastor como Embaixador</a:t>
            </a:r>
            <a:endParaRPr lang="pt-BR" dirty="0">
              <a:latin typeface="Algerian" pitchFamily="82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9920"/>
            <a:ext cx="3888433" cy="124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50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educador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651428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 smtClean="0"/>
              <a:t>1Tim </a:t>
            </a:r>
            <a:r>
              <a:rPr lang="pt-BR" sz="3200" b="1" dirty="0"/>
              <a:t>3:4 </a:t>
            </a:r>
            <a:r>
              <a:rPr lang="pt-BR" sz="3200" b="1" dirty="0" smtClean="0">
                <a:solidFill>
                  <a:srgbClr val="0070C0"/>
                </a:solidFill>
              </a:rPr>
              <a:t>Que </a:t>
            </a:r>
            <a:r>
              <a:rPr lang="pt-BR" sz="3200" b="1" dirty="0">
                <a:solidFill>
                  <a:srgbClr val="0070C0"/>
                </a:solidFill>
              </a:rPr>
              <a:t>governe bem a sua própria casa, tendo seus filhos em sujeição, com toda a </a:t>
            </a:r>
            <a:r>
              <a:rPr lang="pt-BR" sz="3200" b="1" dirty="0" smtClean="0">
                <a:solidFill>
                  <a:srgbClr val="0070C0"/>
                </a:solidFill>
              </a:rPr>
              <a:t>modéstia</a:t>
            </a:r>
            <a:endParaRPr lang="pt-BR" sz="3200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01 de 05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59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educador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651428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O Pastor, </a:t>
            </a:r>
            <a:r>
              <a:rPr lang="pt-BR" sz="3200" b="1" dirty="0"/>
              <a:t>como </a:t>
            </a:r>
            <a:r>
              <a:rPr lang="pt-BR" sz="3200" b="1" dirty="0" smtClean="0"/>
              <a:t>educador, prepara o caminho.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02 de 05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educador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855838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 smtClean="0"/>
              <a:t>O </a:t>
            </a:r>
            <a:r>
              <a:rPr lang="pt-BR" sz="3200" b="1" dirty="0"/>
              <a:t>Pastor como educador é um exemplo de conhecimento e sabedoria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03 de 05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35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educador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866791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O </a:t>
            </a:r>
            <a:r>
              <a:rPr lang="pt-BR" sz="3200" b="1" dirty="0"/>
              <a:t>Pastor como educador forma o indivíduo para a vida espiritual adulta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04 de 05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18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educador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971600" y="2636912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/>
              <a:t>O Pastor como educador coloca homens de Deus na sociedade que vão ser exemplo de vida.</a:t>
            </a:r>
            <a:endParaRPr lang="pt-BR" sz="3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05 de 05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54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65000"/>
                <a:lumOff val="3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>
                <a:latin typeface="Algerian" pitchFamily="82" charset="0"/>
              </a:rPr>
              <a:t>O Pastor como </a:t>
            </a:r>
            <a:r>
              <a:rPr lang="pt-BR" b="1" dirty="0" smtClean="0">
                <a:latin typeface="Algerian" pitchFamily="82" charset="0"/>
              </a:rPr>
              <a:t>líder</a:t>
            </a:r>
            <a:endParaRPr lang="pt-BR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65000"/>
                <a:lumOff val="3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líder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375009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/>
              <a:t>2Tim 2:2 </a:t>
            </a:r>
            <a:r>
              <a:rPr lang="pt-BR" sz="3200" b="1" dirty="0">
                <a:solidFill>
                  <a:srgbClr val="0070C0"/>
                </a:solidFill>
              </a:rPr>
              <a:t>E o que de mim, entre muitas testemunhas, ouviste, confia-o a homens fieis, que sejam idôneos para também ensinarem a outros</a:t>
            </a:r>
            <a:r>
              <a:rPr lang="pt-BR" sz="3200" b="1" dirty="0" smtClean="0">
                <a:solidFill>
                  <a:srgbClr val="0070C0"/>
                </a:solidFill>
              </a:rPr>
              <a:t>.</a:t>
            </a:r>
            <a:endParaRPr lang="pt-BR" sz="3200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01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42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65000"/>
                <a:lumOff val="3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líder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855838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O </a:t>
            </a:r>
            <a:r>
              <a:rPr lang="pt-BR" sz="3200" b="1" dirty="0"/>
              <a:t>entendimento de que o evangelho é </a:t>
            </a:r>
            <a:r>
              <a:rPr lang="pt-BR" sz="3200" b="1" dirty="0" smtClean="0"/>
              <a:t>perpétuo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02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8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65000"/>
                <a:lumOff val="3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líder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869693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A </a:t>
            </a:r>
            <a:r>
              <a:rPr lang="pt-BR" sz="3200" b="1" dirty="0"/>
              <a:t>necessidade de </a:t>
            </a:r>
            <a:r>
              <a:rPr lang="pt-BR" sz="3200" b="1" dirty="0" smtClean="0"/>
              <a:t>treinar </a:t>
            </a:r>
            <a:r>
              <a:rPr lang="pt-BR" sz="3200" b="1" dirty="0"/>
              <a:t>outros </a:t>
            </a:r>
            <a:r>
              <a:rPr lang="pt-BR" sz="3200" b="1" dirty="0" smtClean="0"/>
              <a:t>líderes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03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65000"/>
                <a:lumOff val="3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líder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900136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/>
              <a:t>Dando </a:t>
            </a:r>
            <a:r>
              <a:rPr lang="pt-BR" sz="3200" b="1" dirty="0"/>
              <a:t>o exemplo de </a:t>
            </a:r>
            <a:r>
              <a:rPr lang="pt-BR" sz="3200" b="1" dirty="0" smtClean="0"/>
              <a:t>conduta</a:t>
            </a:r>
          </a:p>
          <a:p>
            <a:pPr algn="ctr"/>
            <a:r>
              <a:rPr lang="pt-BR" sz="3200" b="1" dirty="0" smtClean="0"/>
              <a:t>(</a:t>
            </a:r>
            <a:r>
              <a:rPr lang="pt-BR" sz="3200" b="1" dirty="0"/>
              <a:t>como se faz)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04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8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</p:spPr>
        <p:txBody>
          <a:bodyPr/>
          <a:lstStyle/>
          <a:p>
            <a:r>
              <a:rPr lang="pt-BR" b="1" dirty="0"/>
              <a:t>O Pastor como Embaixador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276872"/>
            <a:ext cx="7200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/>
              <a:t>2Cor.5:20</a:t>
            </a:r>
            <a:r>
              <a:rPr lang="pt-BR" sz="3200" dirty="0"/>
              <a:t> </a:t>
            </a:r>
            <a:r>
              <a:rPr lang="pt-BR" sz="3200" b="1" dirty="0">
                <a:solidFill>
                  <a:srgbClr val="0070C0"/>
                </a:solidFill>
              </a:rPr>
              <a:t>De sorte que somos embaixadores da parte de Cristo, como se Deus por nós rogasse. Rogamos, pois, da parte de Cristo que vos reconcilieis com Deus</a:t>
            </a:r>
            <a:r>
              <a:rPr lang="pt-BR" sz="3200" b="1" dirty="0" smtClean="0">
                <a:solidFill>
                  <a:srgbClr val="0070C0"/>
                </a:solidFill>
              </a:rPr>
              <a:t>.</a:t>
            </a:r>
            <a:endParaRPr lang="pt-BR" sz="3200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01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9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>
                <a:latin typeface="Algerian" pitchFamily="82" charset="0"/>
              </a:rPr>
              <a:t>O Pastor como </a:t>
            </a:r>
            <a:r>
              <a:rPr lang="pt-BR" b="1" dirty="0" smtClean="0">
                <a:latin typeface="Algerian" pitchFamily="82" charset="0"/>
              </a:rPr>
              <a:t>mentor</a:t>
            </a:r>
            <a:endParaRPr lang="pt-BR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24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mentor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375009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/>
              <a:t>1Tim 4:12 </a:t>
            </a:r>
            <a:r>
              <a:rPr lang="pt-BR" sz="3200" b="1" dirty="0">
                <a:solidFill>
                  <a:srgbClr val="0070C0"/>
                </a:solidFill>
              </a:rPr>
              <a:t>Ninguém despreze a tua mocidade; mas sê o exemplo dos fieis, na palavra, no trato, na caridade, no espirito, na fé, na pureza</a:t>
            </a:r>
            <a:r>
              <a:rPr lang="pt-BR" sz="3200" b="1" dirty="0" smtClean="0">
                <a:solidFill>
                  <a:srgbClr val="0070C0"/>
                </a:solidFill>
              </a:rPr>
              <a:t>.</a:t>
            </a:r>
            <a:endParaRPr lang="pt-BR" sz="3200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01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66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mentor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636912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/>
              <a:t>O Pastor, como mentor, ensina o caminho em que deve andar e como </a:t>
            </a:r>
            <a:r>
              <a:rPr lang="pt-BR" sz="3200" b="1" dirty="0" smtClean="0"/>
              <a:t>ele </a:t>
            </a:r>
            <a:r>
              <a:rPr lang="pt-BR" sz="3200" b="1" dirty="0"/>
              <a:t>deve ser percorrido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02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36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mentor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900136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O </a:t>
            </a:r>
            <a:r>
              <a:rPr lang="pt-BR" sz="3200" b="1" dirty="0"/>
              <a:t>Pastor, como mentor, deixa marca por onde passa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03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55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mentor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913991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 smtClean="0"/>
              <a:t>O </a:t>
            </a:r>
            <a:r>
              <a:rPr lang="pt-BR" sz="3200" b="1" dirty="0"/>
              <a:t>Pastor, como mentor, deixa “legado”, obra que permanece.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04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20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9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>
                <a:latin typeface="Algerian" pitchFamily="82" charset="0"/>
              </a:rPr>
              <a:t>O Pastor como </a:t>
            </a:r>
            <a:r>
              <a:rPr lang="pt-BR" b="1" dirty="0" smtClean="0">
                <a:latin typeface="Algerian" pitchFamily="82" charset="0"/>
              </a:rPr>
              <a:t>servo</a:t>
            </a:r>
            <a:endParaRPr lang="pt-BR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18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9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servo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413338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Joã12:49 </a:t>
            </a:r>
            <a:r>
              <a:rPr lang="pt-BR" sz="3200" b="1" dirty="0">
                <a:solidFill>
                  <a:srgbClr val="0070C0"/>
                </a:solidFill>
              </a:rPr>
              <a:t>Porque eu não tenho falado de mim mesmo, mas o Pai , que me enviou, Ele me deu mandamento sobre o que hei de dizer e sobre  que hei de falar</a:t>
            </a:r>
            <a:r>
              <a:rPr lang="pt-BR" sz="3200" b="1" dirty="0" smtClean="0">
                <a:solidFill>
                  <a:srgbClr val="0070C0"/>
                </a:solidFill>
              </a:rPr>
              <a:t>.</a:t>
            </a:r>
            <a:endParaRPr lang="pt-BR" sz="3200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649490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01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23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89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servo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3140968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/>
              <a:t>O </a:t>
            </a:r>
            <a:r>
              <a:rPr lang="pt-BR" sz="3200" b="1" dirty="0"/>
              <a:t>exemplo da </a:t>
            </a:r>
            <a:r>
              <a:rPr lang="pt-BR" sz="3200" b="1" dirty="0" smtClean="0"/>
              <a:t>obediência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02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20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91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servo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3132257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/>
              <a:t>O </a:t>
            </a:r>
            <a:r>
              <a:rPr lang="pt-BR" sz="3200" b="1" dirty="0"/>
              <a:t>controle de si </a:t>
            </a:r>
            <a:r>
              <a:rPr lang="pt-BR" sz="3200" b="1" dirty="0" smtClean="0"/>
              <a:t>mesmo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03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94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83000">
              <a:srgbClr val="9CB86E"/>
            </a:gs>
            <a:gs pos="98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servo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3132257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/>
              <a:t>O </a:t>
            </a:r>
            <a:r>
              <a:rPr lang="pt-BR" sz="3200" b="1" dirty="0"/>
              <a:t>discernimento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04 de 04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5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</p:spPr>
        <p:txBody>
          <a:bodyPr/>
          <a:lstStyle/>
          <a:p>
            <a:r>
              <a:rPr lang="pt-BR" b="1" dirty="0"/>
              <a:t>O Pastor como Embaixador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538770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Embaixador </a:t>
            </a:r>
            <a:r>
              <a:rPr lang="pt-BR" sz="3200" b="1" dirty="0"/>
              <a:t>é um representante nomeado pelo </a:t>
            </a:r>
            <a:r>
              <a:rPr lang="pt-BR" sz="3200" b="1" dirty="0" smtClean="0"/>
              <a:t>seu país </a:t>
            </a:r>
            <a:r>
              <a:rPr lang="pt-BR" sz="3200" b="1" dirty="0"/>
              <a:t>para representa-lo em outra nação</a:t>
            </a:r>
            <a:r>
              <a:rPr lang="pt-BR" sz="3200" b="1" dirty="0" smtClean="0"/>
              <a:t>.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02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5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88730">
              <a:srgbClr val="D33F72"/>
            </a:gs>
            <a:gs pos="91000">
              <a:srgbClr val="F8B049"/>
            </a:gs>
            <a:gs pos="54000">
              <a:srgbClr val="FEE7F2"/>
            </a:gs>
            <a:gs pos="100000">
              <a:srgbClr val="C50849"/>
            </a:gs>
            <a:gs pos="100000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>
                <a:latin typeface="Algerian" pitchFamily="82" charset="0"/>
              </a:rPr>
              <a:t>O Pastor como </a:t>
            </a:r>
            <a:r>
              <a:rPr lang="pt-BR" b="1" dirty="0" smtClean="0">
                <a:latin typeface="Algerian" pitchFamily="82" charset="0"/>
              </a:rPr>
              <a:t> PASTOR</a:t>
            </a:r>
            <a:endParaRPr lang="pt-BR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59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88730">
              <a:srgbClr val="D33F72"/>
            </a:gs>
            <a:gs pos="91000">
              <a:srgbClr val="F8B049"/>
            </a:gs>
            <a:gs pos="54000">
              <a:srgbClr val="FEE7F2"/>
            </a:gs>
            <a:gs pos="100000">
              <a:srgbClr val="C50849"/>
            </a:gs>
            <a:gs pos="100000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Pastor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204864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/>
              <a:t>Como Pastor, o Pastor deve ostentar em si mesmo todas as qualidades anteriormente estudadas para cumprir o que Deus disse em Jeremias 3:15: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337641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88730">
              <a:srgbClr val="D33F72"/>
            </a:gs>
            <a:gs pos="91000">
              <a:srgbClr val="F8B049"/>
            </a:gs>
            <a:gs pos="54000">
              <a:srgbClr val="FEE7F2"/>
            </a:gs>
            <a:gs pos="100000">
              <a:srgbClr val="C50849"/>
            </a:gs>
            <a:gs pos="100000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Pastor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204864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err="1"/>
              <a:t>Jer</a:t>
            </a:r>
            <a:r>
              <a:rPr lang="pt-BR" sz="3200" b="1" dirty="0"/>
              <a:t> 3:15 </a:t>
            </a:r>
            <a:r>
              <a:rPr lang="pt-BR" sz="3200" b="1" dirty="0">
                <a:solidFill>
                  <a:srgbClr val="0070C0"/>
                </a:solidFill>
              </a:rPr>
              <a:t>E dar-vos-ei pastores segundo o meu coração, os quais vos apascentarão com ciência (sabedoria) e com inteligência.</a:t>
            </a:r>
            <a:r>
              <a:rPr lang="pt-BR" sz="3200" b="1" dirty="0"/>
              <a:t>  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122029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36004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b="1" dirty="0" smtClean="0">
                <a:latin typeface="Algerian" pitchFamily="82" charset="0"/>
              </a:rPr>
              <a:t>O Pastor </a:t>
            </a:r>
            <a:br>
              <a:rPr lang="pt-BR" b="1" dirty="0" smtClean="0">
                <a:latin typeface="Algerian" pitchFamily="82" charset="0"/>
              </a:rPr>
            </a:br>
            <a:r>
              <a:rPr lang="pt-BR" b="1" dirty="0" smtClean="0">
                <a:solidFill>
                  <a:srgbClr val="FF0000"/>
                </a:solidFill>
                <a:latin typeface="Algerian" pitchFamily="82" charset="0"/>
              </a:rPr>
              <a:t>resplandece</a:t>
            </a:r>
            <a:r>
              <a:rPr lang="pt-BR" b="1" dirty="0" smtClean="0">
                <a:latin typeface="Algerian" pitchFamily="82" charset="0"/>
              </a:rPr>
              <a:t/>
            </a:r>
            <a:br>
              <a:rPr lang="pt-BR" b="1" dirty="0" smtClean="0">
                <a:latin typeface="Algerian" pitchFamily="82" charset="0"/>
              </a:rPr>
            </a:br>
            <a:r>
              <a:rPr lang="pt-BR" b="1" dirty="0" smtClean="0">
                <a:latin typeface="Algerian" pitchFamily="82" charset="0"/>
              </a:rPr>
              <a:t>como </a:t>
            </a:r>
            <a:r>
              <a:rPr lang="pt-BR" b="1" dirty="0">
                <a:latin typeface="Algerian" pitchFamily="82" charset="0"/>
              </a:rPr>
              <a:t>o firmamento e </a:t>
            </a:r>
            <a:r>
              <a:rPr lang="pt-BR" b="1" dirty="0" smtClean="0">
                <a:solidFill>
                  <a:srgbClr val="FF0000"/>
                </a:solidFill>
                <a:latin typeface="Algerian" pitchFamily="82" charset="0"/>
              </a:rPr>
              <a:t>refulge </a:t>
            </a:r>
            <a:r>
              <a:rPr lang="pt-BR" b="1" dirty="0" smtClean="0">
                <a:latin typeface="Algerian" pitchFamily="82" charset="0"/>
              </a:rPr>
              <a:t/>
            </a:r>
            <a:br>
              <a:rPr lang="pt-BR" b="1" dirty="0" smtClean="0">
                <a:latin typeface="Algerian" pitchFamily="82" charset="0"/>
              </a:rPr>
            </a:br>
            <a:r>
              <a:rPr lang="pt-BR" b="1" dirty="0" smtClean="0">
                <a:latin typeface="Algerian" pitchFamily="82" charset="0"/>
              </a:rPr>
              <a:t>como as </a:t>
            </a:r>
            <a:r>
              <a:rPr lang="pt-BR" b="1" dirty="0">
                <a:latin typeface="Algerian" pitchFamily="82" charset="0"/>
              </a:rPr>
              <a:t>estrelas do céu.</a:t>
            </a:r>
            <a:endParaRPr lang="pt-BR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8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787564"/>
            <a:ext cx="7772400" cy="2736304"/>
          </a:xfrm>
        </p:spPr>
        <p:txBody>
          <a:bodyPr>
            <a:noAutofit/>
          </a:bodyPr>
          <a:lstStyle/>
          <a:p>
            <a:pPr algn="just"/>
            <a:r>
              <a:rPr lang="pt-BR" sz="3200" b="1" dirty="0"/>
              <a:t>Dan12:3</a:t>
            </a:r>
            <a:r>
              <a:rPr lang="pt-BR" sz="3200" b="1" dirty="0">
                <a:solidFill>
                  <a:srgbClr val="0070C0"/>
                </a:solidFill>
              </a:rPr>
              <a:t> Os entendidos, pois, resplandecerão como o resplendor do firmamento; e os que a muitos ensinam a justiça refulgirão como as estrelas, sempre e eternamente</a:t>
            </a:r>
            <a:r>
              <a:rPr lang="pt-BR" sz="3200" b="1" dirty="0" smtClean="0">
                <a:solidFill>
                  <a:srgbClr val="0070C0"/>
                </a:solidFill>
              </a:rPr>
              <a:t>.</a:t>
            </a:r>
            <a:endParaRPr lang="pt-BR" sz="3200" dirty="0">
              <a:solidFill>
                <a:srgbClr val="0070C0"/>
              </a:solidFill>
            </a:endParaRPr>
          </a:p>
        </p:txBody>
      </p:sp>
      <p:sp>
        <p:nvSpPr>
          <p:cNvPr id="4" name="Título 2"/>
          <p:cNvSpPr txBox="1">
            <a:spLocks/>
          </p:cNvSpPr>
          <p:nvPr/>
        </p:nvSpPr>
        <p:spPr>
          <a:xfrm>
            <a:off x="697454" y="16914"/>
            <a:ext cx="77724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O Pastor </a:t>
            </a:r>
            <a:endParaRPr lang="pt-BR" dirty="0"/>
          </a:p>
        </p:txBody>
      </p:sp>
      <p:sp>
        <p:nvSpPr>
          <p:cNvPr id="2" name="CaixaDeTexto 1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01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35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787564"/>
            <a:ext cx="7772400" cy="2736304"/>
          </a:xfrm>
        </p:spPr>
        <p:txBody>
          <a:bodyPr>
            <a:noAutofit/>
          </a:bodyPr>
          <a:lstStyle/>
          <a:p>
            <a:pPr algn="just"/>
            <a:r>
              <a:rPr lang="pt-BR" sz="3200" b="1" dirty="0"/>
              <a:t>Dan12:3</a:t>
            </a:r>
            <a:r>
              <a:rPr lang="pt-BR" sz="3200" b="1" dirty="0">
                <a:solidFill>
                  <a:srgbClr val="0070C0"/>
                </a:solidFill>
              </a:rPr>
              <a:t> Os entendidos, pois, resplandecerão como o resplendor do firmamento; e os que a muitos ensinam a justiça refulgirão como as estrelas, sempre e eternamente</a:t>
            </a:r>
            <a:r>
              <a:rPr lang="pt-BR" sz="3200" b="1" dirty="0" smtClean="0">
                <a:solidFill>
                  <a:srgbClr val="0070C0"/>
                </a:solidFill>
              </a:rPr>
              <a:t>.</a:t>
            </a:r>
            <a:endParaRPr lang="pt-BR" sz="3200" dirty="0">
              <a:solidFill>
                <a:srgbClr val="0070C0"/>
              </a:solidFill>
            </a:endParaRPr>
          </a:p>
        </p:txBody>
      </p:sp>
      <p:sp>
        <p:nvSpPr>
          <p:cNvPr id="4" name="Título 2"/>
          <p:cNvSpPr txBox="1">
            <a:spLocks/>
          </p:cNvSpPr>
          <p:nvPr/>
        </p:nvSpPr>
        <p:spPr>
          <a:xfrm>
            <a:off x="697454" y="16914"/>
            <a:ext cx="77724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O Pastor </a:t>
            </a:r>
            <a:endParaRPr lang="pt-BR" dirty="0"/>
          </a:p>
        </p:txBody>
      </p:sp>
      <p:sp>
        <p:nvSpPr>
          <p:cNvPr id="2" name="CaixaDeTexto 1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01 de 07</a:t>
            </a:r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0" y="4501569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dirty="0" smtClean="0">
                <a:solidFill>
                  <a:srgbClr val="FF0000"/>
                </a:solidFill>
              </a:rPr>
              <a:t>PORQUE?</a:t>
            </a:r>
            <a:endParaRPr lang="pt-B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34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 txBox="1">
            <a:spLocks/>
          </p:cNvSpPr>
          <p:nvPr/>
        </p:nvSpPr>
        <p:spPr>
          <a:xfrm>
            <a:off x="697454" y="16914"/>
            <a:ext cx="77724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O Pastor </a:t>
            </a:r>
            <a:endParaRPr lang="pt-BR" dirty="0"/>
          </a:p>
        </p:txBody>
      </p:sp>
      <p:sp>
        <p:nvSpPr>
          <p:cNvPr id="5" name="Título 2"/>
          <p:cNvSpPr txBox="1">
            <a:spLocks/>
          </p:cNvSpPr>
          <p:nvPr/>
        </p:nvSpPr>
        <p:spPr>
          <a:xfrm>
            <a:off x="952097" y="1268760"/>
            <a:ext cx="7200800" cy="41044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É depende de Deus porque só Ele pode lhe dar a direção</a:t>
            </a:r>
            <a:endParaRPr lang="pt-BR" sz="24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02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84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 txBox="1">
            <a:spLocks/>
          </p:cNvSpPr>
          <p:nvPr/>
        </p:nvSpPr>
        <p:spPr>
          <a:xfrm>
            <a:off x="697454" y="16914"/>
            <a:ext cx="77724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O Pastor </a:t>
            </a:r>
            <a:endParaRPr lang="pt-BR" dirty="0"/>
          </a:p>
        </p:txBody>
      </p:sp>
      <p:sp>
        <p:nvSpPr>
          <p:cNvPr id="5" name="Título 2"/>
          <p:cNvSpPr txBox="1">
            <a:spLocks/>
          </p:cNvSpPr>
          <p:nvPr/>
        </p:nvSpPr>
        <p:spPr>
          <a:xfrm>
            <a:off x="952097" y="1268760"/>
            <a:ext cx="7200800" cy="41044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É depende de Deus porque só Ele pode lhe dar a direção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É submisso para saber ensinar submissão.</a:t>
            </a:r>
            <a:endParaRPr lang="pt-BR" sz="24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03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19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 txBox="1">
            <a:spLocks/>
          </p:cNvSpPr>
          <p:nvPr/>
        </p:nvSpPr>
        <p:spPr>
          <a:xfrm>
            <a:off x="697454" y="16914"/>
            <a:ext cx="77724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O Pastor </a:t>
            </a:r>
            <a:endParaRPr lang="pt-BR" dirty="0"/>
          </a:p>
        </p:txBody>
      </p:sp>
      <p:sp>
        <p:nvSpPr>
          <p:cNvPr id="5" name="Título 2"/>
          <p:cNvSpPr txBox="1">
            <a:spLocks/>
          </p:cNvSpPr>
          <p:nvPr/>
        </p:nvSpPr>
        <p:spPr>
          <a:xfrm>
            <a:off x="952097" y="1268760"/>
            <a:ext cx="7200800" cy="41044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É depende de Deus porque só Ele pode lhe dar a direção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É submisso para saber ensinar submissão.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Recebe a luz de Deus para iluminar o caminho das almas que lhes foram confiadas.</a:t>
            </a:r>
            <a:endParaRPr lang="pt-BR" sz="24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04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41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 txBox="1">
            <a:spLocks/>
          </p:cNvSpPr>
          <p:nvPr/>
        </p:nvSpPr>
        <p:spPr>
          <a:xfrm>
            <a:off x="697454" y="16914"/>
            <a:ext cx="77724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O Pastor </a:t>
            </a:r>
            <a:endParaRPr lang="pt-BR" dirty="0"/>
          </a:p>
        </p:txBody>
      </p:sp>
      <p:sp>
        <p:nvSpPr>
          <p:cNvPr id="5" name="Título 2"/>
          <p:cNvSpPr txBox="1">
            <a:spLocks/>
          </p:cNvSpPr>
          <p:nvPr/>
        </p:nvSpPr>
        <p:spPr>
          <a:xfrm>
            <a:off x="952097" y="1268760"/>
            <a:ext cx="7200800" cy="41044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É depende de Deus porque só Ele pode lhe dar a direção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É submisso para saber ensinar submissão.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Recebe a luz de Deus para iluminar o caminho das almas que lhes foram confiadas.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Recebe o calor de Deus para acalentar as ovelhas.</a:t>
            </a:r>
            <a:endParaRPr lang="pt-BR" sz="24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05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77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/>
          <a:lstStyle/>
          <a:p>
            <a:r>
              <a:rPr lang="pt-BR" b="1" dirty="0"/>
              <a:t>O Pastor como Embaixador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855838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/>
              <a:t>Quais são as características de um Embaixador?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03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49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 txBox="1">
            <a:spLocks/>
          </p:cNvSpPr>
          <p:nvPr/>
        </p:nvSpPr>
        <p:spPr>
          <a:xfrm>
            <a:off x="697454" y="16914"/>
            <a:ext cx="77724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O Pastor </a:t>
            </a:r>
            <a:endParaRPr lang="pt-BR" dirty="0"/>
          </a:p>
        </p:txBody>
      </p:sp>
      <p:sp>
        <p:nvSpPr>
          <p:cNvPr id="5" name="Título 2"/>
          <p:cNvSpPr txBox="1">
            <a:spLocks/>
          </p:cNvSpPr>
          <p:nvPr/>
        </p:nvSpPr>
        <p:spPr>
          <a:xfrm>
            <a:off x="952097" y="1268760"/>
            <a:ext cx="7200800" cy="41044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É depende de Deus porque só Ele pode lhe dar a direção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É submisso para saber ensinar submissão.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Recebe a luz de Deus para iluminar o caminho das almas que lhes foram confiadas.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Recebe o calor de Deus para acalentar as ovelhas.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Exerce influência na vida dos escolhidos para que cresçam até a estatura de varão perfeito.</a:t>
            </a:r>
            <a:endParaRPr lang="pt-BR" sz="24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06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03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 txBox="1">
            <a:spLocks/>
          </p:cNvSpPr>
          <p:nvPr/>
        </p:nvSpPr>
        <p:spPr>
          <a:xfrm>
            <a:off x="697454" y="16914"/>
            <a:ext cx="77724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O Pastor </a:t>
            </a:r>
            <a:endParaRPr lang="pt-BR" dirty="0"/>
          </a:p>
        </p:txBody>
      </p:sp>
      <p:sp>
        <p:nvSpPr>
          <p:cNvPr id="5" name="Título 2"/>
          <p:cNvSpPr txBox="1">
            <a:spLocks/>
          </p:cNvSpPr>
          <p:nvPr/>
        </p:nvSpPr>
        <p:spPr>
          <a:xfrm>
            <a:off x="952097" y="1268760"/>
            <a:ext cx="7200800" cy="41044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É depende de Deus porque só Ele pode lhe dar a direção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É submisso para saber ensinar submissão.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Recebe a luz de Deus para iluminar o caminho das almas que lhes foram confiadas.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Recebe o calor de Deus para acalentar as ovelhas.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Exerce influência na vida dos escolhidos para que cresçam até a estatura de varão perfeito.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/>
              <a:t>Às vezes é escondido pela chuva de Deus que rega diretamente as almas, sem perder o seu brilho, seu calor e sua posição de homem de Deus.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pt-BR" sz="24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07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02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4AE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>
                <a:latin typeface="Algerian" pitchFamily="82" charset="0"/>
              </a:rPr>
              <a:t>O Pastor como </a:t>
            </a:r>
            <a:r>
              <a:rPr lang="pt-BR" b="1" dirty="0" smtClean="0">
                <a:latin typeface="Algerian" pitchFamily="82" charset="0"/>
              </a:rPr>
              <a:t>homem</a:t>
            </a:r>
            <a:endParaRPr lang="pt-BR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2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5800" y="16914"/>
            <a:ext cx="7772400" cy="1008112"/>
          </a:xfrm>
        </p:spPr>
        <p:txBody>
          <a:bodyPr>
            <a:normAutofit/>
          </a:bodyPr>
          <a:lstStyle/>
          <a:p>
            <a:r>
              <a:rPr lang="pt-BR" b="1" dirty="0"/>
              <a:t>O Pastor como </a:t>
            </a:r>
            <a:r>
              <a:rPr lang="pt-BR" b="1" dirty="0" smtClean="0"/>
              <a:t>homem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3105835"/>
            <a:ext cx="7200800" cy="107721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3200" b="1" dirty="0" smtClean="0"/>
              <a:t>Vamos </a:t>
            </a:r>
            <a:r>
              <a:rPr lang="pt-BR" sz="3200" b="1" dirty="0"/>
              <a:t>aprender juntos, </a:t>
            </a:r>
            <a:r>
              <a:rPr lang="pt-BR" sz="3200" b="1" dirty="0" smtClean="0"/>
              <a:t>com </a:t>
            </a:r>
            <a:r>
              <a:rPr lang="pt-BR" sz="3200" b="1" dirty="0"/>
              <a:t>o </a:t>
            </a:r>
            <a:endParaRPr lang="pt-BR" sz="3200" b="1" dirty="0" smtClean="0"/>
          </a:p>
          <a:p>
            <a:pPr algn="ctr"/>
            <a:r>
              <a:rPr lang="pt-BR" sz="3200" b="1" dirty="0" err="1" smtClean="0"/>
              <a:t>Bp</a:t>
            </a:r>
            <a:r>
              <a:rPr lang="pt-BR" sz="3200" b="1" dirty="0" smtClean="0"/>
              <a:t> </a:t>
            </a:r>
            <a:r>
              <a:rPr lang="pt-BR" sz="3200" b="1" dirty="0"/>
              <a:t>Ronildo 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5033735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0512" cy="688538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3255119"/>
            <a:ext cx="7772400" cy="147002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4800" b="1" dirty="0" smtClean="0">
                <a:latin typeface="Freestyle Script" pitchFamily="66" charset="0"/>
              </a:rPr>
              <a:t>DEUS  ABENÇOE A TODOS</a:t>
            </a:r>
            <a:endParaRPr lang="pt-BR" sz="4800" b="1" dirty="0">
              <a:latin typeface="Freestyle Script" pitchFamily="66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73895"/>
            <a:ext cx="5472609" cy="1758961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7236296" y="6156012"/>
            <a:ext cx="1584176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err="1" smtClean="0">
                <a:solidFill>
                  <a:schemeClr val="bg1"/>
                </a:solidFill>
              </a:rPr>
              <a:t>Bp</a:t>
            </a:r>
            <a:r>
              <a:rPr lang="pt-BR" dirty="0" smtClean="0">
                <a:solidFill>
                  <a:schemeClr val="bg1"/>
                </a:solidFill>
              </a:rPr>
              <a:t> Lázaro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49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/>
          <a:lstStyle/>
          <a:p>
            <a:r>
              <a:rPr lang="pt-BR" b="1" dirty="0"/>
              <a:t>O Pastor como Embaixador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060848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 smtClean="0"/>
              <a:t>Representar sua nação.</a:t>
            </a:r>
            <a:endParaRPr lang="pt-BR" sz="3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04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26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/>
          <a:lstStyle/>
          <a:p>
            <a:r>
              <a:rPr lang="pt-BR" b="1" dirty="0"/>
              <a:t>O Pastor como Embaixador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060848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 smtClean="0"/>
              <a:t>Representar sua nação.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 smtClean="0"/>
              <a:t>Defender </a:t>
            </a:r>
            <a:r>
              <a:rPr lang="pt-BR" sz="3200" b="1" dirty="0"/>
              <a:t>os interesses de sua nação em terreno </a:t>
            </a:r>
            <a:r>
              <a:rPr lang="pt-BR" sz="3200" b="1" dirty="0" smtClean="0"/>
              <a:t>estranho; </a:t>
            </a:r>
            <a:r>
              <a:rPr lang="pt-BR" sz="3200" b="1" dirty="0"/>
              <a:t>não tem opinião </a:t>
            </a:r>
            <a:r>
              <a:rPr lang="pt-BR" sz="3200" b="1" dirty="0" smtClean="0"/>
              <a:t>própria.</a:t>
            </a:r>
            <a:endParaRPr lang="pt-BR" sz="3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05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66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/>
          <a:lstStyle/>
          <a:p>
            <a:r>
              <a:rPr lang="pt-BR" b="1" dirty="0"/>
              <a:t>O Pastor como Embaixador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971600" y="2060848"/>
            <a:ext cx="7200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 smtClean="0"/>
              <a:t>Representar sua nação.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 smtClean="0"/>
              <a:t>Defender </a:t>
            </a:r>
            <a:r>
              <a:rPr lang="pt-BR" sz="3200" b="1" dirty="0"/>
              <a:t>os interesses de sua nação em terreno </a:t>
            </a:r>
            <a:r>
              <a:rPr lang="pt-BR" sz="3200" b="1" dirty="0" smtClean="0"/>
              <a:t>estranho; </a:t>
            </a:r>
            <a:r>
              <a:rPr lang="pt-BR" sz="3200" b="1" dirty="0"/>
              <a:t>não tem opinião própria.</a:t>
            </a:r>
            <a:r>
              <a:rPr lang="pt-BR" sz="3200" b="1" dirty="0" smtClean="0"/>
              <a:t> </a:t>
            </a:r>
            <a:endParaRPr lang="pt-BR" sz="3200" b="1" dirty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 smtClean="0"/>
              <a:t>É regido pelas leis da sua pátria.</a:t>
            </a:r>
            <a:endParaRPr lang="pt-BR" sz="3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0" y="64883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 smtClean="0">
                <a:solidFill>
                  <a:srgbClr val="FF0000"/>
                </a:solidFill>
              </a:rPr>
              <a:t>06 de 07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02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1481</Words>
  <Application>Microsoft Office PowerPoint</Application>
  <PresentationFormat>Apresentação na tela (4:3)</PresentationFormat>
  <Paragraphs>193</Paragraphs>
  <Slides>64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64</vt:i4>
      </vt:variant>
    </vt:vector>
  </HeadingPairs>
  <TitlesOfParts>
    <vt:vector size="65" baseType="lpstr">
      <vt:lpstr>Tema do Office</vt:lpstr>
      <vt:lpstr>A CONDUTA QUE DEUS  ESPERA DE UM PASTOR</vt:lpstr>
      <vt:lpstr>Apresentação do PowerPoint</vt:lpstr>
      <vt:lpstr>O Pastor como Embaixador</vt:lpstr>
      <vt:lpstr>O Pastor como Embaixador</vt:lpstr>
      <vt:lpstr>O Pastor como Embaixador</vt:lpstr>
      <vt:lpstr>O Pastor como Embaixador</vt:lpstr>
      <vt:lpstr>O Pastor como Embaixador</vt:lpstr>
      <vt:lpstr>O Pastor como Embaixador</vt:lpstr>
      <vt:lpstr>O Pastor como Embaixador</vt:lpstr>
      <vt:lpstr>O Pastor como Embaixador</vt:lpstr>
      <vt:lpstr>O Pastor como Mestre</vt:lpstr>
      <vt:lpstr>O Pastor como Mestre</vt:lpstr>
      <vt:lpstr>O Pastor como Mestre</vt:lpstr>
      <vt:lpstr>O Pastor como Mestre</vt:lpstr>
      <vt:lpstr>O Pastor como Mestre</vt:lpstr>
      <vt:lpstr>O Pastor como Mestre</vt:lpstr>
      <vt:lpstr>O Pastor como Mestre</vt:lpstr>
      <vt:lpstr>O Pastor como Mestre</vt:lpstr>
      <vt:lpstr>O Pastor como Mestre</vt:lpstr>
      <vt:lpstr>O Pastor como Mestre</vt:lpstr>
      <vt:lpstr>O Pastor como Mestre</vt:lpstr>
      <vt:lpstr>O Pastor como Mestre</vt:lpstr>
      <vt:lpstr>O Pastor como pai</vt:lpstr>
      <vt:lpstr>O Pastor como pai</vt:lpstr>
      <vt:lpstr>O Pastor como pai</vt:lpstr>
      <vt:lpstr>O Pastor como pai</vt:lpstr>
      <vt:lpstr>O Pastor como pai</vt:lpstr>
      <vt:lpstr>O Pastor como pai</vt:lpstr>
      <vt:lpstr>O Pastor como educador</vt:lpstr>
      <vt:lpstr>O Pastor como educador</vt:lpstr>
      <vt:lpstr>O Pastor como educador</vt:lpstr>
      <vt:lpstr>O Pastor como educador</vt:lpstr>
      <vt:lpstr>O Pastor como educador</vt:lpstr>
      <vt:lpstr>O Pastor como educador</vt:lpstr>
      <vt:lpstr>O Pastor como líder</vt:lpstr>
      <vt:lpstr>O Pastor como líder</vt:lpstr>
      <vt:lpstr>O Pastor como líder</vt:lpstr>
      <vt:lpstr>O Pastor como líder</vt:lpstr>
      <vt:lpstr>O Pastor como líder</vt:lpstr>
      <vt:lpstr>O Pastor como mentor</vt:lpstr>
      <vt:lpstr>O Pastor como mentor</vt:lpstr>
      <vt:lpstr>O Pastor como mentor</vt:lpstr>
      <vt:lpstr>O Pastor como mentor</vt:lpstr>
      <vt:lpstr>O Pastor como mentor</vt:lpstr>
      <vt:lpstr>O Pastor como servo</vt:lpstr>
      <vt:lpstr>O Pastor como servo</vt:lpstr>
      <vt:lpstr>O Pastor como servo</vt:lpstr>
      <vt:lpstr>O Pastor como servo</vt:lpstr>
      <vt:lpstr>O Pastor como servo</vt:lpstr>
      <vt:lpstr>O Pastor como  PASTOR</vt:lpstr>
      <vt:lpstr>O Pastor como Pastor</vt:lpstr>
      <vt:lpstr>O Pastor como Pastor</vt:lpstr>
      <vt:lpstr>O Pastor  resplandece como o firmamento e refulge  como as estrelas do céu.</vt:lpstr>
      <vt:lpstr>Dan12:3 Os entendidos, pois, resplandecerão como o resplendor do firmamento; e os que a muitos ensinam a justiça refulgirão como as estrelas, sempre e eternamente.</vt:lpstr>
      <vt:lpstr>Dan12:3 Os entendidos, pois, resplandecerão como o resplendor do firmamento; e os que a muitos ensinam a justiça refulgirão como as estrelas, sempre e eternamente.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 Pastor como homem</vt:lpstr>
      <vt:lpstr>O Pastor como homem</vt:lpstr>
      <vt:lpstr>DEUS  ABENÇOE A TODOS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PASTOR É COMO UM SOL!</dc:title>
  <dc:creator>Lázaro</dc:creator>
  <cp:lastModifiedBy>Pr. Lázaro</cp:lastModifiedBy>
  <cp:revision>62</cp:revision>
  <dcterms:created xsi:type="dcterms:W3CDTF">2013-07-06T10:12:31Z</dcterms:created>
  <dcterms:modified xsi:type="dcterms:W3CDTF">2013-08-19T16:21:55Z</dcterms:modified>
</cp:coreProperties>
</file>