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diagrams/drawing4.xml" ContentType="application/vnd.ms-office.drawingml.diagramDrawing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02" r:id="rId1"/>
  </p:sldMasterIdLst>
  <p:handoutMasterIdLst>
    <p:handoutMasterId r:id="rId44"/>
  </p:handoutMasterIdLst>
  <p:sldIdLst>
    <p:sldId id="256" r:id="rId2"/>
    <p:sldId id="258" r:id="rId3"/>
    <p:sldId id="309" r:id="rId4"/>
    <p:sldId id="266" r:id="rId5"/>
    <p:sldId id="267" r:id="rId6"/>
    <p:sldId id="286" r:id="rId7"/>
    <p:sldId id="287" r:id="rId8"/>
    <p:sldId id="269" r:id="rId9"/>
    <p:sldId id="270" r:id="rId10"/>
    <p:sldId id="257" r:id="rId11"/>
    <p:sldId id="272" r:id="rId12"/>
    <p:sldId id="271" r:id="rId13"/>
    <p:sldId id="274" r:id="rId14"/>
    <p:sldId id="275" r:id="rId15"/>
    <p:sldId id="278" r:id="rId16"/>
    <p:sldId id="308" r:id="rId17"/>
    <p:sldId id="281" r:id="rId18"/>
    <p:sldId id="283" r:id="rId19"/>
    <p:sldId id="284" r:id="rId20"/>
    <p:sldId id="279" r:id="rId21"/>
    <p:sldId id="288" r:id="rId22"/>
    <p:sldId id="289" r:id="rId23"/>
    <p:sldId id="290" r:id="rId24"/>
    <p:sldId id="294" r:id="rId25"/>
    <p:sldId id="291" r:id="rId26"/>
    <p:sldId id="316" r:id="rId27"/>
    <p:sldId id="317" r:id="rId28"/>
    <p:sldId id="292" r:id="rId29"/>
    <p:sldId id="297" r:id="rId30"/>
    <p:sldId id="298" r:id="rId31"/>
    <p:sldId id="301" r:id="rId32"/>
    <p:sldId id="303" r:id="rId33"/>
    <p:sldId id="305" r:id="rId34"/>
    <p:sldId id="307" r:id="rId35"/>
    <p:sldId id="315" r:id="rId36"/>
    <p:sldId id="264" r:id="rId37"/>
    <p:sldId id="318" r:id="rId38"/>
    <p:sldId id="320" r:id="rId39"/>
    <p:sldId id="321" r:id="rId40"/>
    <p:sldId id="265" r:id="rId41"/>
    <p:sldId id="312" r:id="rId42"/>
    <p:sldId id="322" r:id="rId43"/>
  </p:sldIdLst>
  <p:sldSz cx="9144000" cy="5143500" type="screen16x9"/>
  <p:notesSz cx="6797675" cy="9926638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6479" autoAdjust="0"/>
  </p:normalViewPr>
  <p:slideViewPr>
    <p:cSldViewPr>
      <p:cViewPr varScale="1">
        <p:scale>
          <a:sx n="84" d="100"/>
          <a:sy n="84" d="100"/>
        </p:scale>
        <p:origin x="-96" y="-27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1.jpe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1.jpe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jpeg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21.jpeg"/></Relationships>
</file>

<file path=ppt/diagrams/_rels/drawing6.xml.rels><?xml version="1.0" encoding="UTF-8" standalone="yes"?>
<Relationships xmlns="http://schemas.openxmlformats.org/package/2006/relationships"><Relationship Id="rId1" Type="http://schemas.openxmlformats.org/officeDocument/2006/relationships/image" Target="../media/image2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FFA09D8-53FE-ED43-9137-3DD1E17CF1A2}" type="doc">
      <dgm:prSet loTypeId="urn:microsoft.com/office/officeart/2005/8/layout/StepDownProcess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8308C54-67A5-0343-8FCA-D45C5507069D}">
      <dgm:prSet phldrT="[Text]" custT="1"/>
      <dgm:spPr/>
      <dgm:t>
        <a:bodyPr/>
        <a:lstStyle/>
        <a:p>
          <a:r>
            <a:rPr lang="en-US" sz="2800" b="1" dirty="0" smtClean="0">
              <a:solidFill>
                <a:srgbClr val="0000FF"/>
              </a:solidFill>
              <a:latin typeface="Arial Black"/>
              <a:cs typeface="Arial Black"/>
            </a:rPr>
            <a:t>NACIONAL</a:t>
          </a:r>
          <a:endParaRPr lang="en-US" sz="2800" b="1" dirty="0">
            <a:solidFill>
              <a:srgbClr val="0000FF"/>
            </a:solidFill>
            <a:latin typeface="Arial Black"/>
            <a:cs typeface="Arial Black"/>
          </a:endParaRPr>
        </a:p>
      </dgm:t>
    </dgm:pt>
    <dgm:pt modelId="{3A8720B2-1EEB-F549-BF88-626F02F26B9B}" type="parTrans" cxnId="{AF56F24E-ED3A-0442-AABC-BEFEBE91A7A5}">
      <dgm:prSet/>
      <dgm:spPr/>
      <dgm:t>
        <a:bodyPr/>
        <a:lstStyle/>
        <a:p>
          <a:endParaRPr lang="en-US"/>
        </a:p>
      </dgm:t>
    </dgm:pt>
    <dgm:pt modelId="{FF0799CF-07BB-A04A-AA85-21EFECE76CC0}" type="sibTrans" cxnId="{AF56F24E-ED3A-0442-AABC-BEFEBE91A7A5}">
      <dgm:prSet/>
      <dgm:spPr/>
      <dgm:t>
        <a:bodyPr/>
        <a:lstStyle/>
        <a:p>
          <a:endParaRPr lang="en-US"/>
        </a:p>
      </dgm:t>
    </dgm:pt>
    <dgm:pt modelId="{F9D69E58-2526-364D-8699-EB6700739D94}">
      <dgm:prSet phldrT="[Text]" custT="1"/>
      <dgm:spPr/>
      <dgm:t>
        <a:bodyPr/>
        <a:lstStyle/>
        <a:p>
          <a:r>
            <a:rPr lang="en-US" sz="2800" b="1" dirty="0" smtClean="0">
              <a:solidFill>
                <a:srgbClr val="FF0000"/>
              </a:solidFill>
              <a:latin typeface="Arial Black"/>
              <a:cs typeface="Arial Black"/>
            </a:rPr>
            <a:t>REGIONAL</a:t>
          </a:r>
          <a:endParaRPr lang="en-US" sz="2800" b="1" dirty="0">
            <a:solidFill>
              <a:srgbClr val="FF0000"/>
            </a:solidFill>
            <a:latin typeface="Arial Black"/>
            <a:cs typeface="Arial Black"/>
          </a:endParaRPr>
        </a:p>
      </dgm:t>
    </dgm:pt>
    <dgm:pt modelId="{078A9E50-8299-9B48-9B9E-1788580A0DFD}" type="parTrans" cxnId="{CB9FD28E-7D96-E54A-AA35-9F10D1BCB384}">
      <dgm:prSet/>
      <dgm:spPr/>
      <dgm:t>
        <a:bodyPr/>
        <a:lstStyle/>
        <a:p>
          <a:endParaRPr lang="en-US"/>
        </a:p>
      </dgm:t>
    </dgm:pt>
    <dgm:pt modelId="{199131C6-B85F-A748-BBB7-66BC8E485392}" type="sibTrans" cxnId="{CB9FD28E-7D96-E54A-AA35-9F10D1BCB384}">
      <dgm:prSet/>
      <dgm:spPr/>
      <dgm:t>
        <a:bodyPr/>
        <a:lstStyle/>
        <a:p>
          <a:endParaRPr lang="en-US"/>
        </a:p>
      </dgm:t>
    </dgm:pt>
    <dgm:pt modelId="{ABCAEC39-5A67-AB43-BB21-0CD8148146B0}">
      <dgm:prSet phldrT="[Text]" custT="1"/>
      <dgm:spPr/>
      <dgm:t>
        <a:bodyPr/>
        <a:lstStyle/>
        <a:p>
          <a:r>
            <a:rPr lang="en-US" sz="2800" b="1" dirty="0" smtClean="0">
              <a:solidFill>
                <a:srgbClr val="008000"/>
              </a:solidFill>
              <a:latin typeface="Arial Black"/>
              <a:cs typeface="Arial Black"/>
            </a:rPr>
            <a:t>LOCAL</a:t>
          </a:r>
          <a:endParaRPr lang="en-US" sz="2800" b="1" dirty="0">
            <a:solidFill>
              <a:srgbClr val="008000"/>
            </a:solidFill>
            <a:latin typeface="Arial Black"/>
            <a:cs typeface="Arial Black"/>
          </a:endParaRPr>
        </a:p>
      </dgm:t>
    </dgm:pt>
    <dgm:pt modelId="{241D9949-42EA-164E-A17F-3F1FAD67763E}" type="parTrans" cxnId="{3B365BFB-79E4-BE4E-B595-BDE07593FD42}">
      <dgm:prSet/>
      <dgm:spPr/>
      <dgm:t>
        <a:bodyPr/>
        <a:lstStyle/>
        <a:p>
          <a:endParaRPr lang="en-US"/>
        </a:p>
      </dgm:t>
    </dgm:pt>
    <dgm:pt modelId="{ADF49945-03D9-2443-A29E-27FC2939957D}" type="sibTrans" cxnId="{3B365BFB-79E4-BE4E-B595-BDE07593FD42}">
      <dgm:prSet/>
      <dgm:spPr/>
      <dgm:t>
        <a:bodyPr/>
        <a:lstStyle/>
        <a:p>
          <a:endParaRPr lang="en-US"/>
        </a:p>
      </dgm:t>
    </dgm:pt>
    <dgm:pt modelId="{CDAA34E0-F077-4945-84D7-DBE216D057AD}" type="pres">
      <dgm:prSet presAssocID="{1FFA09D8-53FE-ED43-9137-3DD1E17CF1A2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pt-BR"/>
        </a:p>
      </dgm:t>
    </dgm:pt>
    <dgm:pt modelId="{CE3E15F0-A1C7-3F4C-99B3-3C600499A19A}" type="pres">
      <dgm:prSet presAssocID="{28308C54-67A5-0343-8FCA-D45C5507069D}" presName="composite" presStyleCnt="0"/>
      <dgm:spPr/>
    </dgm:pt>
    <dgm:pt modelId="{A22A9E82-41E5-5C46-AAA2-496B10945BFD}" type="pres">
      <dgm:prSet presAssocID="{28308C54-67A5-0343-8FCA-D45C5507069D}" presName="bentUpArrow1" presStyleLbl="alignImgPlace1" presStyleIdx="0" presStyleCnt="2"/>
      <dgm:spPr/>
    </dgm:pt>
    <dgm:pt modelId="{DBBD779A-6488-6744-B998-278BAA038595}" type="pres">
      <dgm:prSet presAssocID="{28308C54-67A5-0343-8FCA-D45C5507069D}" presName="ParentText" presStyleLbl="node1" presStyleIdx="0" presStyleCnt="3" custScaleX="150691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9F2D8475-6C19-E547-B32F-14BBABA479C4}" type="pres">
      <dgm:prSet presAssocID="{28308C54-67A5-0343-8FCA-D45C5507069D}" presName="ChildText" presStyleLbl="revTx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7877B5C-EBD2-1740-8664-5280456AC327}" type="pres">
      <dgm:prSet presAssocID="{FF0799CF-07BB-A04A-AA85-21EFECE76CC0}" presName="sibTrans" presStyleCnt="0"/>
      <dgm:spPr/>
    </dgm:pt>
    <dgm:pt modelId="{E190DAF4-C5E1-0245-9BA6-0296167DE74C}" type="pres">
      <dgm:prSet presAssocID="{F9D69E58-2526-364D-8699-EB6700739D94}" presName="composite" presStyleCnt="0"/>
      <dgm:spPr/>
    </dgm:pt>
    <dgm:pt modelId="{3279A6E1-51CD-1E44-AA71-3AE77D0E5F40}" type="pres">
      <dgm:prSet presAssocID="{F9D69E58-2526-364D-8699-EB6700739D94}" presName="bentUpArrow1" presStyleLbl="alignImgPlace1" presStyleIdx="1" presStyleCnt="2"/>
      <dgm:spPr/>
    </dgm:pt>
    <dgm:pt modelId="{A46A9C65-492A-0E47-AECF-9A69FA56162D}" type="pres">
      <dgm:prSet presAssocID="{F9D69E58-2526-364D-8699-EB6700739D94}" presName="ParentText" presStyleLbl="node1" presStyleIdx="1" presStyleCnt="3" custScaleX="142340" custLinFactNeighborX="14791" custLinFactNeighborY="-5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4B7484ED-D62B-CF48-AD80-0438A8F2C64C}" type="pres">
      <dgm:prSet presAssocID="{F9D69E58-2526-364D-8699-EB6700739D94}" presName="ChildText" presStyleLbl="revTx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889797D-17EB-8F42-8F9D-AE49DE5513C6}" type="pres">
      <dgm:prSet presAssocID="{199131C6-B85F-A748-BBB7-66BC8E485392}" presName="sibTrans" presStyleCnt="0"/>
      <dgm:spPr/>
    </dgm:pt>
    <dgm:pt modelId="{2422A3A8-A057-9D40-936F-8E32EDFA7023}" type="pres">
      <dgm:prSet presAssocID="{ABCAEC39-5A67-AB43-BB21-0CD8148146B0}" presName="composite" presStyleCnt="0"/>
      <dgm:spPr/>
    </dgm:pt>
    <dgm:pt modelId="{B5BD201F-EF7D-904A-8934-B02E5B76EE08}" type="pres">
      <dgm:prSet presAssocID="{ABCAEC39-5A67-AB43-BB21-0CD8148146B0}" presName="ParentText" presStyleLbl="node1" presStyleIdx="2" presStyleCnt="3" custScaleX="157899" custLinFactNeighborX="32472" custLinFactNeighborY="1679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9A606E35-9987-814F-8C04-E7AAEDF67312}" type="presOf" srcId="{28308C54-67A5-0343-8FCA-D45C5507069D}" destId="{DBBD779A-6488-6744-B998-278BAA038595}" srcOrd="0" destOrd="0" presId="urn:microsoft.com/office/officeart/2005/8/layout/StepDownProcess"/>
    <dgm:cxn modelId="{AF56F24E-ED3A-0442-AABC-BEFEBE91A7A5}" srcId="{1FFA09D8-53FE-ED43-9137-3DD1E17CF1A2}" destId="{28308C54-67A5-0343-8FCA-D45C5507069D}" srcOrd="0" destOrd="0" parTransId="{3A8720B2-1EEB-F549-BF88-626F02F26B9B}" sibTransId="{FF0799CF-07BB-A04A-AA85-21EFECE76CC0}"/>
    <dgm:cxn modelId="{CB9FD28E-7D96-E54A-AA35-9F10D1BCB384}" srcId="{1FFA09D8-53FE-ED43-9137-3DD1E17CF1A2}" destId="{F9D69E58-2526-364D-8699-EB6700739D94}" srcOrd="1" destOrd="0" parTransId="{078A9E50-8299-9B48-9B9E-1788580A0DFD}" sibTransId="{199131C6-B85F-A748-BBB7-66BC8E485392}"/>
    <dgm:cxn modelId="{3B365BFB-79E4-BE4E-B595-BDE07593FD42}" srcId="{1FFA09D8-53FE-ED43-9137-3DD1E17CF1A2}" destId="{ABCAEC39-5A67-AB43-BB21-0CD8148146B0}" srcOrd="2" destOrd="0" parTransId="{241D9949-42EA-164E-A17F-3F1FAD67763E}" sibTransId="{ADF49945-03D9-2443-A29E-27FC2939957D}"/>
    <dgm:cxn modelId="{5293ACA0-5C51-D74B-8B2C-022D12C7598A}" type="presOf" srcId="{1FFA09D8-53FE-ED43-9137-3DD1E17CF1A2}" destId="{CDAA34E0-F077-4945-84D7-DBE216D057AD}" srcOrd="0" destOrd="0" presId="urn:microsoft.com/office/officeart/2005/8/layout/StepDownProcess"/>
    <dgm:cxn modelId="{904F4541-9B00-AC43-9E30-DD176A5012D7}" type="presOf" srcId="{ABCAEC39-5A67-AB43-BB21-0CD8148146B0}" destId="{B5BD201F-EF7D-904A-8934-B02E5B76EE08}" srcOrd="0" destOrd="0" presId="urn:microsoft.com/office/officeart/2005/8/layout/StepDownProcess"/>
    <dgm:cxn modelId="{91CC8117-113D-3E49-B209-1838B8A5B947}" type="presOf" srcId="{F9D69E58-2526-364D-8699-EB6700739D94}" destId="{A46A9C65-492A-0E47-AECF-9A69FA56162D}" srcOrd="0" destOrd="0" presId="urn:microsoft.com/office/officeart/2005/8/layout/StepDownProcess"/>
    <dgm:cxn modelId="{099B1590-0BBE-FF41-9D15-EB2D140BC142}" type="presParOf" srcId="{CDAA34E0-F077-4945-84D7-DBE216D057AD}" destId="{CE3E15F0-A1C7-3F4C-99B3-3C600499A19A}" srcOrd="0" destOrd="0" presId="urn:microsoft.com/office/officeart/2005/8/layout/StepDownProcess"/>
    <dgm:cxn modelId="{3CAB5440-5F17-C74E-916A-3C7127DE2B2F}" type="presParOf" srcId="{CE3E15F0-A1C7-3F4C-99B3-3C600499A19A}" destId="{A22A9E82-41E5-5C46-AAA2-496B10945BFD}" srcOrd="0" destOrd="0" presId="urn:microsoft.com/office/officeart/2005/8/layout/StepDownProcess"/>
    <dgm:cxn modelId="{C2EC8BFC-9323-3D49-AAF7-D64C48902E07}" type="presParOf" srcId="{CE3E15F0-A1C7-3F4C-99B3-3C600499A19A}" destId="{DBBD779A-6488-6744-B998-278BAA038595}" srcOrd="1" destOrd="0" presId="urn:microsoft.com/office/officeart/2005/8/layout/StepDownProcess"/>
    <dgm:cxn modelId="{32BB3734-ED75-224A-A27E-0A8B62770AE3}" type="presParOf" srcId="{CE3E15F0-A1C7-3F4C-99B3-3C600499A19A}" destId="{9F2D8475-6C19-E547-B32F-14BBABA479C4}" srcOrd="2" destOrd="0" presId="urn:microsoft.com/office/officeart/2005/8/layout/StepDownProcess"/>
    <dgm:cxn modelId="{6AED9A1C-D5FF-5648-B864-00F94F42240E}" type="presParOf" srcId="{CDAA34E0-F077-4945-84D7-DBE216D057AD}" destId="{F7877B5C-EBD2-1740-8664-5280456AC327}" srcOrd="1" destOrd="0" presId="urn:microsoft.com/office/officeart/2005/8/layout/StepDownProcess"/>
    <dgm:cxn modelId="{702E0670-A999-5A46-AAA4-00788124805B}" type="presParOf" srcId="{CDAA34E0-F077-4945-84D7-DBE216D057AD}" destId="{E190DAF4-C5E1-0245-9BA6-0296167DE74C}" srcOrd="2" destOrd="0" presId="urn:microsoft.com/office/officeart/2005/8/layout/StepDownProcess"/>
    <dgm:cxn modelId="{D0C6D1C5-B385-124F-AF4C-8C4FD1DAAD14}" type="presParOf" srcId="{E190DAF4-C5E1-0245-9BA6-0296167DE74C}" destId="{3279A6E1-51CD-1E44-AA71-3AE77D0E5F40}" srcOrd="0" destOrd="0" presId="urn:microsoft.com/office/officeart/2005/8/layout/StepDownProcess"/>
    <dgm:cxn modelId="{2BB6F23B-9E80-A245-A42A-CF917F8EC461}" type="presParOf" srcId="{E190DAF4-C5E1-0245-9BA6-0296167DE74C}" destId="{A46A9C65-492A-0E47-AECF-9A69FA56162D}" srcOrd="1" destOrd="0" presId="urn:microsoft.com/office/officeart/2005/8/layout/StepDownProcess"/>
    <dgm:cxn modelId="{6F2A3355-A571-B64C-8661-C060E2EB4255}" type="presParOf" srcId="{E190DAF4-C5E1-0245-9BA6-0296167DE74C}" destId="{4B7484ED-D62B-CF48-AD80-0438A8F2C64C}" srcOrd="2" destOrd="0" presId="urn:microsoft.com/office/officeart/2005/8/layout/StepDownProcess"/>
    <dgm:cxn modelId="{92CA90C2-70A8-5B4D-A94B-34A5C392022E}" type="presParOf" srcId="{CDAA34E0-F077-4945-84D7-DBE216D057AD}" destId="{B889797D-17EB-8F42-8F9D-AE49DE5513C6}" srcOrd="3" destOrd="0" presId="urn:microsoft.com/office/officeart/2005/8/layout/StepDownProcess"/>
    <dgm:cxn modelId="{71338098-C2D8-5F4D-8D55-DBE1CDF10DFB}" type="presParOf" srcId="{CDAA34E0-F077-4945-84D7-DBE216D057AD}" destId="{2422A3A8-A057-9D40-936F-8E32EDFA7023}" srcOrd="4" destOrd="0" presId="urn:microsoft.com/office/officeart/2005/8/layout/StepDownProcess"/>
    <dgm:cxn modelId="{630B0483-3801-A54A-B0B6-1C8D7C848810}" type="presParOf" srcId="{2422A3A8-A057-9D40-936F-8E32EDFA7023}" destId="{B5BD201F-EF7D-904A-8934-B02E5B76EE08}" srcOrd="0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EE0985A-1F9B-F546-9176-9D1AB32659D6}" type="doc">
      <dgm:prSet loTypeId="urn:microsoft.com/office/officeart/2005/8/layout/radial3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D5A153E-3051-F84F-A64A-94380955AB3C}">
      <dgm:prSet custT="1"/>
      <dgm:spPr/>
      <dgm:t>
        <a:bodyPr/>
        <a:lstStyle/>
        <a:p>
          <a:pPr rtl="0"/>
          <a:r>
            <a:rPr lang="en-US" sz="2800" b="1" dirty="0" smtClean="0"/>
            <a:t>O SENHOR QUER QUE SEJAMOS DEPENDENTES DELE.</a:t>
          </a:r>
          <a:endParaRPr lang="en-US" sz="2800" dirty="0"/>
        </a:p>
      </dgm:t>
    </dgm:pt>
    <dgm:pt modelId="{52B7334F-DD88-0146-8942-2DCD7BB1AE51}" type="parTrans" cxnId="{523E39B7-E74B-B642-8414-A7E2004B1E73}">
      <dgm:prSet/>
      <dgm:spPr/>
      <dgm:t>
        <a:bodyPr/>
        <a:lstStyle/>
        <a:p>
          <a:endParaRPr lang="en-US"/>
        </a:p>
      </dgm:t>
    </dgm:pt>
    <dgm:pt modelId="{63AD33DB-3DAE-2C4B-B718-D1E60FD13A94}" type="sibTrans" cxnId="{523E39B7-E74B-B642-8414-A7E2004B1E73}">
      <dgm:prSet/>
      <dgm:spPr/>
      <dgm:t>
        <a:bodyPr/>
        <a:lstStyle/>
        <a:p>
          <a:endParaRPr lang="en-US"/>
        </a:p>
      </dgm:t>
    </dgm:pt>
    <dgm:pt modelId="{24D387D8-A91F-3D4B-AADA-E43FD15491A4}" type="pres">
      <dgm:prSet presAssocID="{0EE0985A-1F9B-F546-9176-9D1AB32659D6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1B8AE68-42DF-C149-80DD-469C31BC8DB1}" type="pres">
      <dgm:prSet presAssocID="{0EE0985A-1F9B-F546-9176-9D1AB32659D6}" presName="radial" presStyleCnt="0">
        <dgm:presLayoutVars>
          <dgm:animLvl val="ctr"/>
        </dgm:presLayoutVars>
      </dgm:prSet>
      <dgm:spPr/>
    </dgm:pt>
    <dgm:pt modelId="{922B3748-BA8D-7042-926F-573E7CEC0229}" type="pres">
      <dgm:prSet presAssocID="{1D5A153E-3051-F84F-A64A-94380955AB3C}" presName="centerShape" presStyleLbl="vennNode1" presStyleIdx="0" presStyleCnt="1" custScaleX="130986" custLinFactNeighborX="-341" custLinFactNeighborY="-779"/>
      <dgm:spPr/>
      <dgm:t>
        <a:bodyPr/>
        <a:lstStyle/>
        <a:p>
          <a:endParaRPr lang="en-US"/>
        </a:p>
      </dgm:t>
    </dgm:pt>
  </dgm:ptLst>
  <dgm:cxnLst>
    <dgm:cxn modelId="{523E39B7-E74B-B642-8414-A7E2004B1E73}" srcId="{0EE0985A-1F9B-F546-9176-9D1AB32659D6}" destId="{1D5A153E-3051-F84F-A64A-94380955AB3C}" srcOrd="0" destOrd="0" parTransId="{52B7334F-DD88-0146-8942-2DCD7BB1AE51}" sibTransId="{63AD33DB-3DAE-2C4B-B718-D1E60FD13A94}"/>
    <dgm:cxn modelId="{78BD2196-366D-F346-B271-D82981B0F667}" type="presOf" srcId="{0EE0985A-1F9B-F546-9176-9D1AB32659D6}" destId="{24D387D8-A91F-3D4B-AADA-E43FD15491A4}" srcOrd="0" destOrd="0" presId="urn:microsoft.com/office/officeart/2005/8/layout/radial3"/>
    <dgm:cxn modelId="{40CDC851-A4FB-CF40-912B-C7AFFBBBA03F}" type="presOf" srcId="{1D5A153E-3051-F84F-A64A-94380955AB3C}" destId="{922B3748-BA8D-7042-926F-573E7CEC0229}" srcOrd="0" destOrd="0" presId="urn:microsoft.com/office/officeart/2005/8/layout/radial3"/>
    <dgm:cxn modelId="{8E85CBB3-0FE9-5B48-8D02-5763D3A7E6AB}" type="presParOf" srcId="{24D387D8-A91F-3D4B-AADA-E43FD15491A4}" destId="{D1B8AE68-42DF-C149-80DD-469C31BC8DB1}" srcOrd="0" destOrd="0" presId="urn:microsoft.com/office/officeart/2005/8/layout/radial3"/>
    <dgm:cxn modelId="{3E5EC132-C9F5-644B-8A51-D37504A5F147}" type="presParOf" srcId="{D1B8AE68-42DF-C149-80DD-469C31BC8DB1}" destId="{922B3748-BA8D-7042-926F-573E7CEC0229}" srcOrd="0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DD2BFCE-AFAB-374F-A1A3-7B583D593465}" type="doc">
      <dgm:prSet loTypeId="urn:microsoft.com/office/officeart/2005/8/layout/balance1" loCatId="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EBBC743-F2E4-9C4A-9E1B-4FE175D7DA2E}">
      <dgm:prSet phldrT="[Text]"/>
      <dgm:spPr/>
      <dgm:t>
        <a:bodyPr/>
        <a:lstStyle/>
        <a:p>
          <a:r>
            <a:rPr lang="en-US" dirty="0" smtClean="0"/>
            <a:t>EQUILÍBRIO </a:t>
          </a:r>
          <a:endParaRPr lang="en-US" dirty="0"/>
        </a:p>
      </dgm:t>
    </dgm:pt>
    <dgm:pt modelId="{E47BDF54-9BD9-8947-8031-F888A6B99976}" type="parTrans" cxnId="{BDE8111A-06D3-744C-B491-EC16BC127074}">
      <dgm:prSet/>
      <dgm:spPr/>
      <dgm:t>
        <a:bodyPr/>
        <a:lstStyle/>
        <a:p>
          <a:endParaRPr lang="en-US"/>
        </a:p>
      </dgm:t>
    </dgm:pt>
    <dgm:pt modelId="{8CE03237-BDC9-D349-9049-BB5A84FCB98D}" type="sibTrans" cxnId="{BDE8111A-06D3-744C-B491-EC16BC127074}">
      <dgm:prSet/>
      <dgm:spPr/>
      <dgm:t>
        <a:bodyPr/>
        <a:lstStyle/>
        <a:p>
          <a:endParaRPr lang="en-US"/>
        </a:p>
      </dgm:t>
    </dgm:pt>
    <dgm:pt modelId="{DBA4A959-31BB-5249-8825-8FF2221A9303}">
      <dgm:prSet phldrT="[Text]"/>
      <dgm:spPr/>
      <dgm:t>
        <a:bodyPr/>
        <a:lstStyle/>
        <a:p>
          <a:r>
            <a:rPr lang="en-US" b="1" smtClean="0"/>
            <a:t>Deus</a:t>
          </a:r>
          <a:endParaRPr lang="en-US" b="1" dirty="0"/>
        </a:p>
      </dgm:t>
    </dgm:pt>
    <dgm:pt modelId="{A2FBAC2D-D711-2246-B797-CBF4BDDC426D}" type="parTrans" cxnId="{6D27BACE-95DB-B04B-9A98-36DC8C207FE4}">
      <dgm:prSet/>
      <dgm:spPr/>
      <dgm:t>
        <a:bodyPr/>
        <a:lstStyle/>
        <a:p>
          <a:endParaRPr lang="en-US"/>
        </a:p>
      </dgm:t>
    </dgm:pt>
    <dgm:pt modelId="{CE3A0EF6-6159-944D-8F6F-EF5ECE063BBD}" type="sibTrans" cxnId="{6D27BACE-95DB-B04B-9A98-36DC8C207FE4}">
      <dgm:prSet/>
      <dgm:spPr/>
      <dgm:t>
        <a:bodyPr/>
        <a:lstStyle/>
        <a:p>
          <a:endParaRPr lang="en-US"/>
        </a:p>
      </dgm:t>
    </dgm:pt>
    <dgm:pt modelId="{573AC19C-9E16-154D-8DAD-3D898CF9DFF2}">
      <dgm:prSet phldrT="[Text]"/>
      <dgm:spPr/>
      <dgm:t>
        <a:bodyPr/>
        <a:lstStyle/>
        <a:p>
          <a:r>
            <a:rPr lang="en-US" b="1" smtClean="0"/>
            <a:t>Família</a:t>
          </a:r>
          <a:endParaRPr lang="en-US" b="1" dirty="0"/>
        </a:p>
      </dgm:t>
    </dgm:pt>
    <dgm:pt modelId="{42524A04-2C3B-B048-8B78-0B0A5D56A9A4}" type="parTrans" cxnId="{2C403522-4351-1F4C-9DC6-44D4A32C7E67}">
      <dgm:prSet/>
      <dgm:spPr/>
      <dgm:t>
        <a:bodyPr/>
        <a:lstStyle/>
        <a:p>
          <a:endParaRPr lang="en-US"/>
        </a:p>
      </dgm:t>
    </dgm:pt>
    <dgm:pt modelId="{7A4851FD-EA8B-F74E-B3AD-2F4275BFC929}" type="sibTrans" cxnId="{2C403522-4351-1F4C-9DC6-44D4A32C7E67}">
      <dgm:prSet/>
      <dgm:spPr/>
      <dgm:t>
        <a:bodyPr/>
        <a:lstStyle/>
        <a:p>
          <a:endParaRPr lang="en-US"/>
        </a:p>
      </dgm:t>
    </dgm:pt>
    <dgm:pt modelId="{20E9EEBD-A59A-DB4F-BF5A-89EBC4F97A14}">
      <dgm:prSet phldrT="[Text]"/>
      <dgm:spPr/>
      <dgm:t>
        <a:bodyPr/>
        <a:lstStyle/>
        <a:p>
          <a:r>
            <a:rPr lang="en-US" dirty="0" smtClean="0"/>
            <a:t>!</a:t>
          </a:r>
          <a:endParaRPr lang="en-US" dirty="0"/>
        </a:p>
      </dgm:t>
    </dgm:pt>
    <dgm:pt modelId="{B37BF52E-7B06-AE41-BA61-4276E2703E10}" type="parTrans" cxnId="{00571ABA-349D-3245-AA1A-6F40B6E12E84}">
      <dgm:prSet/>
      <dgm:spPr/>
      <dgm:t>
        <a:bodyPr/>
        <a:lstStyle/>
        <a:p>
          <a:endParaRPr lang="en-US"/>
        </a:p>
      </dgm:t>
    </dgm:pt>
    <dgm:pt modelId="{911F8D4D-D9BC-4044-B09B-57CC840F538D}" type="sibTrans" cxnId="{00571ABA-349D-3245-AA1A-6F40B6E12E84}">
      <dgm:prSet/>
      <dgm:spPr/>
      <dgm:t>
        <a:bodyPr/>
        <a:lstStyle/>
        <a:p>
          <a:endParaRPr lang="en-US"/>
        </a:p>
      </dgm:t>
    </dgm:pt>
    <dgm:pt modelId="{C977675E-5F57-8E41-9FA8-338D602601B9}">
      <dgm:prSet phldrT="[Text]"/>
      <dgm:spPr/>
      <dgm:t>
        <a:bodyPr/>
        <a:lstStyle/>
        <a:p>
          <a:r>
            <a:rPr lang="en-US" b="1" smtClean="0"/>
            <a:t>Eu</a:t>
          </a:r>
          <a:endParaRPr lang="en-US" b="1" dirty="0"/>
        </a:p>
      </dgm:t>
    </dgm:pt>
    <dgm:pt modelId="{CE278F58-1215-AA43-BFCB-87BCE099011C}" type="parTrans" cxnId="{49039393-22A4-7E41-891F-2CFBB94374B7}">
      <dgm:prSet/>
      <dgm:spPr/>
      <dgm:t>
        <a:bodyPr/>
        <a:lstStyle/>
        <a:p>
          <a:endParaRPr lang="en-US"/>
        </a:p>
      </dgm:t>
    </dgm:pt>
    <dgm:pt modelId="{4724EB4E-9BFB-654B-9387-291654171880}" type="sibTrans" cxnId="{49039393-22A4-7E41-891F-2CFBB94374B7}">
      <dgm:prSet/>
      <dgm:spPr/>
      <dgm:t>
        <a:bodyPr/>
        <a:lstStyle/>
        <a:p>
          <a:endParaRPr lang="en-US"/>
        </a:p>
      </dgm:t>
    </dgm:pt>
    <dgm:pt modelId="{9629942D-204B-B94E-B424-A5290D632B36}">
      <dgm:prSet phldrT="[Text]"/>
      <dgm:spPr/>
      <dgm:t>
        <a:bodyPr/>
        <a:lstStyle/>
        <a:p>
          <a:r>
            <a:rPr lang="en-US" b="1" dirty="0" smtClean="0"/>
            <a:t>Igreja</a:t>
          </a:r>
          <a:endParaRPr lang="en-US" b="1" dirty="0"/>
        </a:p>
      </dgm:t>
    </dgm:pt>
    <dgm:pt modelId="{4476931E-4E65-444F-9B8F-032307068F88}" type="parTrans" cxnId="{3D2B5BA2-4358-A348-8F5C-13892893EEA3}">
      <dgm:prSet/>
      <dgm:spPr/>
      <dgm:t>
        <a:bodyPr/>
        <a:lstStyle/>
        <a:p>
          <a:endParaRPr lang="en-US"/>
        </a:p>
      </dgm:t>
    </dgm:pt>
    <dgm:pt modelId="{FD8054F0-9F2F-AA45-B1D3-48B69C0A2BD6}" type="sibTrans" cxnId="{3D2B5BA2-4358-A348-8F5C-13892893EEA3}">
      <dgm:prSet/>
      <dgm:spPr/>
      <dgm:t>
        <a:bodyPr/>
        <a:lstStyle/>
        <a:p>
          <a:endParaRPr lang="en-US"/>
        </a:p>
      </dgm:t>
    </dgm:pt>
    <dgm:pt modelId="{7B4040DE-932C-1747-BFCF-49BE6676AB24}" type="pres">
      <dgm:prSet presAssocID="{EDD2BFCE-AFAB-374F-A1A3-7B583D593465}" presName="outerComposite" presStyleCnt="0">
        <dgm:presLayoutVars>
          <dgm:chMax val="2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5599C81-727E-8349-8909-B7116A8864A1}" type="pres">
      <dgm:prSet presAssocID="{EDD2BFCE-AFAB-374F-A1A3-7B583D593465}" presName="dummyMaxCanvas" presStyleCnt="0"/>
      <dgm:spPr/>
      <dgm:t>
        <a:bodyPr/>
        <a:lstStyle/>
        <a:p>
          <a:endParaRPr lang="en-US"/>
        </a:p>
      </dgm:t>
    </dgm:pt>
    <dgm:pt modelId="{48A740AC-F23F-6C40-814B-BB1697F72440}" type="pres">
      <dgm:prSet presAssocID="{EDD2BFCE-AFAB-374F-A1A3-7B583D593465}" presName="parentComposite" presStyleCnt="0"/>
      <dgm:spPr/>
      <dgm:t>
        <a:bodyPr/>
        <a:lstStyle/>
        <a:p>
          <a:endParaRPr lang="en-US"/>
        </a:p>
      </dgm:t>
    </dgm:pt>
    <dgm:pt modelId="{4587799D-039E-6A43-B266-A49729635900}" type="pres">
      <dgm:prSet presAssocID="{EDD2BFCE-AFAB-374F-A1A3-7B583D593465}" presName="parent1" presStyleLbl="alignAccFollowNode1" presStyleIdx="0" presStyleCnt="4" custScaleX="359595" custLinFactNeighborX="7260">
        <dgm:presLayoutVars>
          <dgm:chMax val="4"/>
        </dgm:presLayoutVars>
      </dgm:prSet>
      <dgm:spPr/>
      <dgm:t>
        <a:bodyPr/>
        <a:lstStyle/>
        <a:p>
          <a:endParaRPr lang="en-US"/>
        </a:p>
      </dgm:t>
    </dgm:pt>
    <dgm:pt modelId="{CB7CE43C-359E-5B45-B3AA-A0BBE043A536}" type="pres">
      <dgm:prSet presAssocID="{EDD2BFCE-AFAB-374F-A1A3-7B583D593465}" presName="parent2" presStyleLbl="alignAccFollowNode1" presStyleIdx="1" presStyleCnt="4" custScaleX="59091">
        <dgm:presLayoutVars>
          <dgm:chMax val="4"/>
        </dgm:presLayoutVars>
      </dgm:prSet>
      <dgm:spPr/>
      <dgm:t>
        <a:bodyPr/>
        <a:lstStyle/>
        <a:p>
          <a:endParaRPr lang="en-US"/>
        </a:p>
      </dgm:t>
    </dgm:pt>
    <dgm:pt modelId="{6582385B-3518-0F4A-8EF9-942FA6D8A00E}" type="pres">
      <dgm:prSet presAssocID="{EDD2BFCE-AFAB-374F-A1A3-7B583D593465}" presName="childrenComposite" presStyleCnt="0"/>
      <dgm:spPr/>
      <dgm:t>
        <a:bodyPr/>
        <a:lstStyle/>
        <a:p>
          <a:endParaRPr lang="en-US"/>
        </a:p>
      </dgm:t>
    </dgm:pt>
    <dgm:pt modelId="{86A18111-571D-0347-BF9C-905D79D4B3D5}" type="pres">
      <dgm:prSet presAssocID="{EDD2BFCE-AFAB-374F-A1A3-7B583D593465}" presName="dummyMaxCanvas_ChildArea" presStyleCnt="0"/>
      <dgm:spPr/>
      <dgm:t>
        <a:bodyPr/>
        <a:lstStyle/>
        <a:p>
          <a:endParaRPr lang="en-US"/>
        </a:p>
      </dgm:t>
    </dgm:pt>
    <dgm:pt modelId="{27B2681F-978C-FF42-945D-11901A788D99}" type="pres">
      <dgm:prSet presAssocID="{EDD2BFCE-AFAB-374F-A1A3-7B583D593465}" presName="fulcrum" presStyleLbl="alignAccFollowNode1" presStyleIdx="2" presStyleCnt="4"/>
      <dgm:spPr/>
      <dgm:t>
        <a:bodyPr/>
        <a:lstStyle/>
        <a:p>
          <a:endParaRPr lang="en-US"/>
        </a:p>
      </dgm:t>
    </dgm:pt>
    <dgm:pt modelId="{FC73FD88-A94F-C841-ACC3-A432DB2A7215}" type="pres">
      <dgm:prSet presAssocID="{EDD2BFCE-AFAB-374F-A1A3-7B583D593465}" presName="balance_22" presStyleLbl="align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C5806C0-37EF-8748-B6DA-E281712067E9}" type="pres">
      <dgm:prSet presAssocID="{EDD2BFCE-AFAB-374F-A1A3-7B583D593465}" presName="right_22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F743999-08E1-8D48-B06A-48A49A7CD0FC}" type="pres">
      <dgm:prSet presAssocID="{EDD2BFCE-AFAB-374F-A1A3-7B583D593465}" presName="right_22_2" presStyleLbl="node1" presStyleIdx="1" presStyleCnt="4" custLinFactNeighborX="-1420" custLinFactNeighborY="-85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F4809EE-B484-404E-9420-E4143BB2A978}" type="pres">
      <dgm:prSet presAssocID="{EDD2BFCE-AFAB-374F-A1A3-7B583D593465}" presName="left_22_1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5238848-C51A-CF4F-A5B2-9BA43932A3F7}" type="pres">
      <dgm:prSet presAssocID="{EDD2BFCE-AFAB-374F-A1A3-7B583D593465}" presName="left_22_2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C403522-4351-1F4C-9DC6-44D4A32C7E67}" srcId="{6EBBC743-F2E4-9C4A-9E1B-4FE175D7DA2E}" destId="{573AC19C-9E16-154D-8DAD-3D898CF9DFF2}" srcOrd="1" destOrd="0" parTransId="{42524A04-2C3B-B048-8B78-0B0A5D56A9A4}" sibTransId="{7A4851FD-EA8B-F74E-B3AD-2F4275BFC929}"/>
    <dgm:cxn modelId="{6D27BACE-95DB-B04B-9A98-36DC8C207FE4}" srcId="{6EBBC743-F2E4-9C4A-9E1B-4FE175D7DA2E}" destId="{DBA4A959-31BB-5249-8825-8FF2221A9303}" srcOrd="0" destOrd="0" parTransId="{A2FBAC2D-D711-2246-B797-CBF4BDDC426D}" sibTransId="{CE3A0EF6-6159-944D-8F6F-EF5ECE063BBD}"/>
    <dgm:cxn modelId="{00571ABA-349D-3245-AA1A-6F40B6E12E84}" srcId="{EDD2BFCE-AFAB-374F-A1A3-7B583D593465}" destId="{20E9EEBD-A59A-DB4F-BF5A-89EBC4F97A14}" srcOrd="1" destOrd="0" parTransId="{B37BF52E-7B06-AE41-BA61-4276E2703E10}" sibTransId="{911F8D4D-D9BC-4044-B09B-57CC840F538D}"/>
    <dgm:cxn modelId="{A8101EAB-AC5A-DD4B-AE28-B57466B08B07}" type="presOf" srcId="{6EBBC743-F2E4-9C4A-9E1B-4FE175D7DA2E}" destId="{4587799D-039E-6A43-B266-A49729635900}" srcOrd="0" destOrd="0" presId="urn:microsoft.com/office/officeart/2005/8/layout/balance1"/>
    <dgm:cxn modelId="{3B50178A-9636-8C4A-BE62-574D55966704}" type="presOf" srcId="{9629942D-204B-B94E-B424-A5290D632B36}" destId="{4F743999-08E1-8D48-B06A-48A49A7CD0FC}" srcOrd="0" destOrd="0" presId="urn:microsoft.com/office/officeart/2005/8/layout/balance1"/>
    <dgm:cxn modelId="{3DEC2AE1-4836-CC48-8FCD-A386426A453F}" type="presOf" srcId="{EDD2BFCE-AFAB-374F-A1A3-7B583D593465}" destId="{7B4040DE-932C-1747-BFCF-49BE6676AB24}" srcOrd="0" destOrd="0" presId="urn:microsoft.com/office/officeart/2005/8/layout/balance1"/>
    <dgm:cxn modelId="{373D0C7D-90EA-D846-B592-3665CA8CA829}" type="presOf" srcId="{573AC19C-9E16-154D-8DAD-3D898CF9DFF2}" destId="{05238848-C51A-CF4F-A5B2-9BA43932A3F7}" srcOrd="0" destOrd="0" presId="urn:microsoft.com/office/officeart/2005/8/layout/balance1"/>
    <dgm:cxn modelId="{49039393-22A4-7E41-891F-2CFBB94374B7}" srcId="{20E9EEBD-A59A-DB4F-BF5A-89EBC4F97A14}" destId="{C977675E-5F57-8E41-9FA8-338D602601B9}" srcOrd="0" destOrd="0" parTransId="{CE278F58-1215-AA43-BFCB-87BCE099011C}" sibTransId="{4724EB4E-9BFB-654B-9387-291654171880}"/>
    <dgm:cxn modelId="{521406FB-EA94-D04A-A5B9-6F0CE71C7B78}" type="presOf" srcId="{C977675E-5F57-8E41-9FA8-338D602601B9}" destId="{2C5806C0-37EF-8748-B6DA-E281712067E9}" srcOrd="0" destOrd="0" presId="urn:microsoft.com/office/officeart/2005/8/layout/balance1"/>
    <dgm:cxn modelId="{BDE8111A-06D3-744C-B491-EC16BC127074}" srcId="{EDD2BFCE-AFAB-374F-A1A3-7B583D593465}" destId="{6EBBC743-F2E4-9C4A-9E1B-4FE175D7DA2E}" srcOrd="0" destOrd="0" parTransId="{E47BDF54-9BD9-8947-8031-F888A6B99976}" sibTransId="{8CE03237-BDC9-D349-9049-BB5A84FCB98D}"/>
    <dgm:cxn modelId="{B6891989-83C0-3940-9B79-7C82C3B7DAFE}" type="presOf" srcId="{DBA4A959-31BB-5249-8825-8FF2221A9303}" destId="{5F4809EE-B484-404E-9420-E4143BB2A978}" srcOrd="0" destOrd="0" presId="urn:microsoft.com/office/officeart/2005/8/layout/balance1"/>
    <dgm:cxn modelId="{3D2B5BA2-4358-A348-8F5C-13892893EEA3}" srcId="{20E9EEBD-A59A-DB4F-BF5A-89EBC4F97A14}" destId="{9629942D-204B-B94E-B424-A5290D632B36}" srcOrd="1" destOrd="0" parTransId="{4476931E-4E65-444F-9B8F-032307068F88}" sibTransId="{FD8054F0-9F2F-AA45-B1D3-48B69C0A2BD6}"/>
    <dgm:cxn modelId="{5E9A5E1F-8069-5941-8140-03297275CFB0}" type="presOf" srcId="{20E9EEBD-A59A-DB4F-BF5A-89EBC4F97A14}" destId="{CB7CE43C-359E-5B45-B3AA-A0BBE043A536}" srcOrd="0" destOrd="0" presId="urn:microsoft.com/office/officeart/2005/8/layout/balance1"/>
    <dgm:cxn modelId="{A7F666EA-4D93-DE4B-A8A4-8CEED502F5D0}" type="presParOf" srcId="{7B4040DE-932C-1747-BFCF-49BE6676AB24}" destId="{D5599C81-727E-8349-8909-B7116A8864A1}" srcOrd="0" destOrd="0" presId="urn:microsoft.com/office/officeart/2005/8/layout/balance1"/>
    <dgm:cxn modelId="{8306E85B-C6DF-5841-9F6E-E5AA9484E4FD}" type="presParOf" srcId="{7B4040DE-932C-1747-BFCF-49BE6676AB24}" destId="{48A740AC-F23F-6C40-814B-BB1697F72440}" srcOrd="1" destOrd="0" presId="urn:microsoft.com/office/officeart/2005/8/layout/balance1"/>
    <dgm:cxn modelId="{60C6343D-7BFB-0A45-A4CC-8CBF97619D82}" type="presParOf" srcId="{48A740AC-F23F-6C40-814B-BB1697F72440}" destId="{4587799D-039E-6A43-B266-A49729635900}" srcOrd="0" destOrd="0" presId="urn:microsoft.com/office/officeart/2005/8/layout/balance1"/>
    <dgm:cxn modelId="{C6333855-6F9F-E74C-8643-71006F6AFF24}" type="presParOf" srcId="{48A740AC-F23F-6C40-814B-BB1697F72440}" destId="{CB7CE43C-359E-5B45-B3AA-A0BBE043A536}" srcOrd="1" destOrd="0" presId="urn:microsoft.com/office/officeart/2005/8/layout/balance1"/>
    <dgm:cxn modelId="{EC65E1D0-923B-5345-90AA-861E93FCC84E}" type="presParOf" srcId="{7B4040DE-932C-1747-BFCF-49BE6676AB24}" destId="{6582385B-3518-0F4A-8EF9-942FA6D8A00E}" srcOrd="2" destOrd="0" presId="urn:microsoft.com/office/officeart/2005/8/layout/balance1"/>
    <dgm:cxn modelId="{71B59CEA-6800-7A44-8945-443CAC145B7D}" type="presParOf" srcId="{6582385B-3518-0F4A-8EF9-942FA6D8A00E}" destId="{86A18111-571D-0347-BF9C-905D79D4B3D5}" srcOrd="0" destOrd="0" presId="urn:microsoft.com/office/officeart/2005/8/layout/balance1"/>
    <dgm:cxn modelId="{DAA8301E-E433-6D43-9196-F41D8EEA0974}" type="presParOf" srcId="{6582385B-3518-0F4A-8EF9-942FA6D8A00E}" destId="{27B2681F-978C-FF42-945D-11901A788D99}" srcOrd="1" destOrd="0" presId="urn:microsoft.com/office/officeart/2005/8/layout/balance1"/>
    <dgm:cxn modelId="{7123A8ED-2A52-724A-A4A2-87D2152475BC}" type="presParOf" srcId="{6582385B-3518-0F4A-8EF9-942FA6D8A00E}" destId="{FC73FD88-A94F-C841-ACC3-A432DB2A7215}" srcOrd="2" destOrd="0" presId="urn:microsoft.com/office/officeart/2005/8/layout/balance1"/>
    <dgm:cxn modelId="{A78C2474-A12B-FB46-A04C-1D0BB17C3D71}" type="presParOf" srcId="{6582385B-3518-0F4A-8EF9-942FA6D8A00E}" destId="{2C5806C0-37EF-8748-B6DA-E281712067E9}" srcOrd="3" destOrd="0" presId="urn:microsoft.com/office/officeart/2005/8/layout/balance1"/>
    <dgm:cxn modelId="{E7252300-6A14-6145-B07D-AF3FC7B79543}" type="presParOf" srcId="{6582385B-3518-0F4A-8EF9-942FA6D8A00E}" destId="{4F743999-08E1-8D48-B06A-48A49A7CD0FC}" srcOrd="4" destOrd="0" presId="urn:microsoft.com/office/officeart/2005/8/layout/balance1"/>
    <dgm:cxn modelId="{A20BA8B7-B26F-EC47-ADEB-5DF23CD247AF}" type="presParOf" srcId="{6582385B-3518-0F4A-8EF9-942FA6D8A00E}" destId="{5F4809EE-B484-404E-9420-E4143BB2A978}" srcOrd="5" destOrd="0" presId="urn:microsoft.com/office/officeart/2005/8/layout/balance1"/>
    <dgm:cxn modelId="{C4BB1B69-AEAF-B04F-82AE-AF41F67BBAA0}" type="presParOf" srcId="{6582385B-3518-0F4A-8EF9-942FA6D8A00E}" destId="{05238848-C51A-CF4F-A5B2-9BA43932A3F7}" srcOrd="6" destOrd="0" presId="urn:microsoft.com/office/officeart/2005/8/layout/balance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733DDA8-0EB0-F045-A922-C986F097181C}" type="doc">
      <dgm:prSet loTypeId="urn:microsoft.com/office/officeart/2005/8/layout/pyramid1" loCatId="" qsTypeId="urn:microsoft.com/office/officeart/2005/8/quickstyle/simple4" qsCatId="simple" csTypeId="urn:microsoft.com/office/officeart/2005/8/colors/accent1_2" csCatId="accent1" phldr="1"/>
      <dgm:spPr/>
    </dgm:pt>
    <dgm:pt modelId="{9A4758CB-A595-4C46-87C3-2C8BD8A98E94}">
      <dgm:prSet phldrT="[Text]" custT="1"/>
      <dgm:spPr/>
      <dgm:t>
        <a:bodyPr/>
        <a:lstStyle/>
        <a:p>
          <a:r>
            <a:rPr lang="en-US" sz="4000" b="1" dirty="0" smtClean="0">
              <a:solidFill>
                <a:srgbClr val="FF0000"/>
              </a:solidFill>
              <a:latin typeface="Arial Black"/>
              <a:cs typeface="Arial Black"/>
            </a:rPr>
            <a:t>1</a:t>
          </a:r>
          <a:r>
            <a:rPr lang="en-US" sz="4000" b="1" dirty="0" smtClean="0">
              <a:latin typeface="Arial"/>
              <a:cs typeface="Arial"/>
            </a:rPr>
            <a:t> DEUS</a:t>
          </a:r>
          <a:endParaRPr lang="en-US" sz="4000" b="1" dirty="0">
            <a:latin typeface="Arial"/>
            <a:cs typeface="Arial"/>
          </a:endParaRPr>
        </a:p>
      </dgm:t>
    </dgm:pt>
    <dgm:pt modelId="{EA498FF9-04DD-4141-9687-130EDA4C3362}" type="parTrans" cxnId="{30C0D92C-8704-F640-BF52-8A308950BB65}">
      <dgm:prSet/>
      <dgm:spPr/>
      <dgm:t>
        <a:bodyPr/>
        <a:lstStyle/>
        <a:p>
          <a:endParaRPr lang="en-US"/>
        </a:p>
      </dgm:t>
    </dgm:pt>
    <dgm:pt modelId="{F349ADB8-2CB6-E14B-A881-91F0685A0D6E}" type="sibTrans" cxnId="{30C0D92C-8704-F640-BF52-8A308950BB65}">
      <dgm:prSet/>
      <dgm:spPr/>
      <dgm:t>
        <a:bodyPr/>
        <a:lstStyle/>
        <a:p>
          <a:endParaRPr lang="en-US"/>
        </a:p>
      </dgm:t>
    </dgm:pt>
    <dgm:pt modelId="{463616AD-472E-6E48-BF6C-134D5A72C77D}">
      <dgm:prSet phldrT="[Text]" custT="1"/>
      <dgm:spPr/>
      <dgm:t>
        <a:bodyPr/>
        <a:lstStyle/>
        <a:p>
          <a:r>
            <a:rPr lang="en-US" sz="4000" b="1" dirty="0" smtClean="0">
              <a:solidFill>
                <a:srgbClr val="FF0000"/>
              </a:solidFill>
              <a:latin typeface="Arial Black"/>
              <a:cs typeface="Arial Black"/>
            </a:rPr>
            <a:t>2 </a:t>
          </a:r>
          <a:r>
            <a:rPr lang="en-US" sz="4000" b="1" dirty="0" smtClean="0">
              <a:latin typeface="Arial"/>
              <a:cs typeface="Arial"/>
            </a:rPr>
            <a:t>FAMÍLIA</a:t>
          </a:r>
          <a:endParaRPr lang="en-US" sz="4000" b="1" dirty="0">
            <a:latin typeface="Arial"/>
            <a:cs typeface="Arial"/>
          </a:endParaRPr>
        </a:p>
      </dgm:t>
    </dgm:pt>
    <dgm:pt modelId="{B364A22B-A841-3C4A-8354-2BF3228B24A0}" type="parTrans" cxnId="{C1C5ED8E-534D-EE4C-ADDA-50D26FB28E73}">
      <dgm:prSet/>
      <dgm:spPr/>
      <dgm:t>
        <a:bodyPr/>
        <a:lstStyle/>
        <a:p>
          <a:endParaRPr lang="en-US"/>
        </a:p>
      </dgm:t>
    </dgm:pt>
    <dgm:pt modelId="{457F09FC-E654-3C47-B037-1D7CFB8A36B9}" type="sibTrans" cxnId="{C1C5ED8E-534D-EE4C-ADDA-50D26FB28E73}">
      <dgm:prSet/>
      <dgm:spPr/>
      <dgm:t>
        <a:bodyPr/>
        <a:lstStyle/>
        <a:p>
          <a:endParaRPr lang="en-US"/>
        </a:p>
      </dgm:t>
    </dgm:pt>
    <dgm:pt modelId="{D2D18852-12A4-3E43-8548-356CFB56D110}">
      <dgm:prSet phldrT="[Text]" custT="1"/>
      <dgm:spPr/>
      <dgm:t>
        <a:bodyPr/>
        <a:lstStyle/>
        <a:p>
          <a:r>
            <a:rPr lang="en-US" sz="4000" b="1" dirty="0" smtClean="0">
              <a:solidFill>
                <a:srgbClr val="FF0000"/>
              </a:solidFill>
              <a:latin typeface="Arial Black"/>
              <a:cs typeface="Arial Black"/>
            </a:rPr>
            <a:t>3          </a:t>
          </a:r>
          <a:r>
            <a:rPr lang="en-US" sz="4000" b="1" dirty="0" smtClean="0">
              <a:latin typeface="Arial"/>
              <a:cs typeface="Arial"/>
            </a:rPr>
            <a:t>IGREJA</a:t>
          </a:r>
          <a:endParaRPr lang="en-US" sz="4000" b="1" dirty="0">
            <a:latin typeface="Arial"/>
            <a:cs typeface="Arial"/>
          </a:endParaRPr>
        </a:p>
      </dgm:t>
    </dgm:pt>
    <dgm:pt modelId="{85A41AEB-407F-5647-9BBB-D34701786EC3}" type="parTrans" cxnId="{A3ABE401-0F43-A149-9453-9B10019C1211}">
      <dgm:prSet/>
      <dgm:spPr/>
      <dgm:t>
        <a:bodyPr/>
        <a:lstStyle/>
        <a:p>
          <a:endParaRPr lang="en-US"/>
        </a:p>
      </dgm:t>
    </dgm:pt>
    <dgm:pt modelId="{35A46C3E-6AE6-F640-92E9-8E9281B89C8F}" type="sibTrans" cxnId="{A3ABE401-0F43-A149-9453-9B10019C1211}">
      <dgm:prSet/>
      <dgm:spPr/>
      <dgm:t>
        <a:bodyPr/>
        <a:lstStyle/>
        <a:p>
          <a:endParaRPr lang="en-US"/>
        </a:p>
      </dgm:t>
    </dgm:pt>
    <dgm:pt modelId="{E237656B-82CF-FB4C-BC37-E2112DA02C57}" type="pres">
      <dgm:prSet presAssocID="{7733DDA8-0EB0-F045-A922-C986F097181C}" presName="Name0" presStyleCnt="0">
        <dgm:presLayoutVars>
          <dgm:dir/>
          <dgm:animLvl val="lvl"/>
          <dgm:resizeHandles val="exact"/>
        </dgm:presLayoutVars>
      </dgm:prSet>
      <dgm:spPr/>
    </dgm:pt>
    <dgm:pt modelId="{1FBE7F41-DACE-9D4D-A27C-9A483101626B}" type="pres">
      <dgm:prSet presAssocID="{9A4758CB-A595-4C46-87C3-2C8BD8A98E94}" presName="Name8" presStyleCnt="0"/>
      <dgm:spPr/>
    </dgm:pt>
    <dgm:pt modelId="{4494E69F-4F88-A840-B484-AB8D59A009AF}" type="pres">
      <dgm:prSet presAssocID="{9A4758CB-A595-4C46-87C3-2C8BD8A98E94}" presName="level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2F63310-FA31-0E4F-B2DC-5704BAED5F5A}" type="pres">
      <dgm:prSet presAssocID="{9A4758CB-A595-4C46-87C3-2C8BD8A98E94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0A65153-5E24-3D43-81DE-A9208D2EBC3F}" type="pres">
      <dgm:prSet presAssocID="{463616AD-472E-6E48-BF6C-134D5A72C77D}" presName="Name8" presStyleCnt="0"/>
      <dgm:spPr/>
    </dgm:pt>
    <dgm:pt modelId="{DCF4DC20-D335-2841-8C85-F0698065FB8F}" type="pres">
      <dgm:prSet presAssocID="{463616AD-472E-6E48-BF6C-134D5A72C77D}" presName="level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D42A297-FE79-BF4A-BF19-6BB2B225C3FD}" type="pres">
      <dgm:prSet presAssocID="{463616AD-472E-6E48-BF6C-134D5A72C77D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ADD2F9B-2627-554B-9B6B-215F69859944}" type="pres">
      <dgm:prSet presAssocID="{D2D18852-12A4-3E43-8548-356CFB56D110}" presName="Name8" presStyleCnt="0"/>
      <dgm:spPr/>
    </dgm:pt>
    <dgm:pt modelId="{CDA6706A-2DED-6246-89F2-2F64C2D42811}" type="pres">
      <dgm:prSet presAssocID="{D2D18852-12A4-3E43-8548-356CFB56D110}" presName="level" presStyleLbl="node1" presStyleIdx="2" presStyleCnt="3" custLinFactNeighborX="5816" custLinFactNeighborY="502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F950534-F9C6-F242-998A-8BC835C2EECE}" type="pres">
      <dgm:prSet presAssocID="{D2D18852-12A4-3E43-8548-356CFB56D110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3ABE401-0F43-A149-9453-9B10019C1211}" srcId="{7733DDA8-0EB0-F045-A922-C986F097181C}" destId="{D2D18852-12A4-3E43-8548-356CFB56D110}" srcOrd="2" destOrd="0" parTransId="{85A41AEB-407F-5647-9BBB-D34701786EC3}" sibTransId="{35A46C3E-6AE6-F640-92E9-8E9281B89C8F}"/>
    <dgm:cxn modelId="{B4F9A2BE-77FC-7A4E-944E-A3DDAA667C65}" type="presOf" srcId="{D2D18852-12A4-3E43-8548-356CFB56D110}" destId="{4F950534-F9C6-F242-998A-8BC835C2EECE}" srcOrd="1" destOrd="0" presId="urn:microsoft.com/office/officeart/2005/8/layout/pyramid1"/>
    <dgm:cxn modelId="{5BB87604-81BF-EC43-AEAE-EC155D2EA312}" type="presOf" srcId="{463616AD-472E-6E48-BF6C-134D5A72C77D}" destId="{BD42A297-FE79-BF4A-BF19-6BB2B225C3FD}" srcOrd="1" destOrd="0" presId="urn:microsoft.com/office/officeart/2005/8/layout/pyramid1"/>
    <dgm:cxn modelId="{30C0D92C-8704-F640-BF52-8A308950BB65}" srcId="{7733DDA8-0EB0-F045-A922-C986F097181C}" destId="{9A4758CB-A595-4C46-87C3-2C8BD8A98E94}" srcOrd="0" destOrd="0" parTransId="{EA498FF9-04DD-4141-9687-130EDA4C3362}" sibTransId="{F349ADB8-2CB6-E14B-A881-91F0685A0D6E}"/>
    <dgm:cxn modelId="{36ADF527-37C8-344D-BE62-95C13F10CEAB}" type="presOf" srcId="{D2D18852-12A4-3E43-8548-356CFB56D110}" destId="{CDA6706A-2DED-6246-89F2-2F64C2D42811}" srcOrd="0" destOrd="0" presId="urn:microsoft.com/office/officeart/2005/8/layout/pyramid1"/>
    <dgm:cxn modelId="{C1C5ED8E-534D-EE4C-ADDA-50D26FB28E73}" srcId="{7733DDA8-0EB0-F045-A922-C986F097181C}" destId="{463616AD-472E-6E48-BF6C-134D5A72C77D}" srcOrd="1" destOrd="0" parTransId="{B364A22B-A841-3C4A-8354-2BF3228B24A0}" sibTransId="{457F09FC-E654-3C47-B037-1D7CFB8A36B9}"/>
    <dgm:cxn modelId="{73EFC0BC-E3EE-A948-AF08-D813DD0DF172}" type="presOf" srcId="{463616AD-472E-6E48-BF6C-134D5A72C77D}" destId="{DCF4DC20-D335-2841-8C85-F0698065FB8F}" srcOrd="0" destOrd="0" presId="urn:microsoft.com/office/officeart/2005/8/layout/pyramid1"/>
    <dgm:cxn modelId="{26658A98-CB72-234F-A825-82C17C9A3901}" type="presOf" srcId="{7733DDA8-0EB0-F045-A922-C986F097181C}" destId="{E237656B-82CF-FB4C-BC37-E2112DA02C57}" srcOrd="0" destOrd="0" presId="urn:microsoft.com/office/officeart/2005/8/layout/pyramid1"/>
    <dgm:cxn modelId="{62B0728A-1BF9-B94E-A87D-560EF5791ED2}" type="presOf" srcId="{9A4758CB-A595-4C46-87C3-2C8BD8A98E94}" destId="{32F63310-FA31-0E4F-B2DC-5704BAED5F5A}" srcOrd="1" destOrd="0" presId="urn:microsoft.com/office/officeart/2005/8/layout/pyramid1"/>
    <dgm:cxn modelId="{76E569E9-745C-5840-9B49-F97BB8FFB00A}" type="presOf" srcId="{9A4758CB-A595-4C46-87C3-2C8BD8A98E94}" destId="{4494E69F-4F88-A840-B484-AB8D59A009AF}" srcOrd="0" destOrd="0" presId="urn:microsoft.com/office/officeart/2005/8/layout/pyramid1"/>
    <dgm:cxn modelId="{565AA1EE-88B1-5449-9700-1CEFEE5B5695}" type="presParOf" srcId="{E237656B-82CF-FB4C-BC37-E2112DA02C57}" destId="{1FBE7F41-DACE-9D4D-A27C-9A483101626B}" srcOrd="0" destOrd="0" presId="urn:microsoft.com/office/officeart/2005/8/layout/pyramid1"/>
    <dgm:cxn modelId="{74D8B2C7-02BB-1F43-8219-06EE5AACD48F}" type="presParOf" srcId="{1FBE7F41-DACE-9D4D-A27C-9A483101626B}" destId="{4494E69F-4F88-A840-B484-AB8D59A009AF}" srcOrd="0" destOrd="0" presId="urn:microsoft.com/office/officeart/2005/8/layout/pyramid1"/>
    <dgm:cxn modelId="{7CB0358D-EFDB-B84A-93D2-CADFCAEDB4F7}" type="presParOf" srcId="{1FBE7F41-DACE-9D4D-A27C-9A483101626B}" destId="{32F63310-FA31-0E4F-B2DC-5704BAED5F5A}" srcOrd="1" destOrd="0" presId="urn:microsoft.com/office/officeart/2005/8/layout/pyramid1"/>
    <dgm:cxn modelId="{4FB75FB3-040B-4F47-8E65-20D659ED1F05}" type="presParOf" srcId="{E237656B-82CF-FB4C-BC37-E2112DA02C57}" destId="{10A65153-5E24-3D43-81DE-A9208D2EBC3F}" srcOrd="1" destOrd="0" presId="urn:microsoft.com/office/officeart/2005/8/layout/pyramid1"/>
    <dgm:cxn modelId="{B86A6297-CBF6-C244-BEF5-50643E0A2FDA}" type="presParOf" srcId="{10A65153-5E24-3D43-81DE-A9208D2EBC3F}" destId="{DCF4DC20-D335-2841-8C85-F0698065FB8F}" srcOrd="0" destOrd="0" presId="urn:microsoft.com/office/officeart/2005/8/layout/pyramid1"/>
    <dgm:cxn modelId="{45531710-0BF0-AC43-9B9A-385A7667DC5B}" type="presParOf" srcId="{10A65153-5E24-3D43-81DE-A9208D2EBC3F}" destId="{BD42A297-FE79-BF4A-BF19-6BB2B225C3FD}" srcOrd="1" destOrd="0" presId="urn:microsoft.com/office/officeart/2005/8/layout/pyramid1"/>
    <dgm:cxn modelId="{58AE6974-2674-F241-8E84-EC18689DA00D}" type="presParOf" srcId="{E237656B-82CF-FB4C-BC37-E2112DA02C57}" destId="{BADD2F9B-2627-554B-9B6B-215F69859944}" srcOrd="2" destOrd="0" presId="urn:microsoft.com/office/officeart/2005/8/layout/pyramid1"/>
    <dgm:cxn modelId="{7BE3AD52-6B92-A542-BC04-C517FA04B7A7}" type="presParOf" srcId="{BADD2F9B-2627-554B-9B6B-215F69859944}" destId="{CDA6706A-2DED-6246-89F2-2F64C2D42811}" srcOrd="0" destOrd="0" presId="urn:microsoft.com/office/officeart/2005/8/layout/pyramid1"/>
    <dgm:cxn modelId="{28A8235F-05F0-864A-B5C8-0B7339AE915D}" type="presParOf" srcId="{BADD2F9B-2627-554B-9B6B-215F69859944}" destId="{4F950534-F9C6-F242-998A-8BC835C2EECE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B458F69-1EF8-4C3D-8BE0-4B65BC700775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</dgm:pt>
    <dgm:pt modelId="{B35B4F86-555F-457A-8FF8-23E8730495AD}">
      <dgm:prSet phldrT="[Texto]"/>
      <dgm:spPr/>
      <dgm:t>
        <a:bodyPr/>
        <a:lstStyle/>
        <a:p>
          <a:r>
            <a:rPr lang="en-US" b="1" dirty="0" smtClean="0">
              <a:solidFill>
                <a:srgbClr val="FF0000"/>
              </a:solidFill>
              <a:latin typeface="Arial Black"/>
              <a:cs typeface="Arial Black"/>
            </a:rPr>
            <a:t>ESFORÇO</a:t>
          </a:r>
          <a:endParaRPr lang="pt-BR" b="1" dirty="0">
            <a:solidFill>
              <a:srgbClr val="FF0000"/>
            </a:solidFill>
            <a:latin typeface="Arial Black"/>
            <a:cs typeface="Arial Black"/>
          </a:endParaRPr>
        </a:p>
      </dgm:t>
    </dgm:pt>
    <dgm:pt modelId="{F676BA29-35F1-4829-92B2-4D7AD3827139}" type="parTrans" cxnId="{4AAA1E53-4B8E-4346-958B-D96BEB1ED15B}">
      <dgm:prSet/>
      <dgm:spPr/>
      <dgm:t>
        <a:bodyPr/>
        <a:lstStyle/>
        <a:p>
          <a:endParaRPr lang="pt-BR"/>
        </a:p>
      </dgm:t>
    </dgm:pt>
    <dgm:pt modelId="{74291734-7814-41F4-8FC5-237CB144AA81}" type="sibTrans" cxnId="{4AAA1E53-4B8E-4346-958B-D96BEB1ED15B}">
      <dgm:prSet/>
      <dgm:spPr/>
      <dgm:t>
        <a:bodyPr/>
        <a:lstStyle/>
        <a:p>
          <a:endParaRPr lang="pt-BR"/>
        </a:p>
      </dgm:t>
    </dgm:pt>
    <dgm:pt modelId="{301BA8EC-A621-4F8F-88CE-269ECE88FFC3}">
      <dgm:prSet phldrT="[Texto]"/>
      <dgm:spPr/>
      <dgm:t>
        <a:bodyPr/>
        <a:lstStyle/>
        <a:p>
          <a:r>
            <a:rPr lang="en-US" b="1" dirty="0" smtClean="0">
              <a:solidFill>
                <a:srgbClr val="002060"/>
              </a:solidFill>
              <a:latin typeface="Arial Black"/>
              <a:cs typeface="Arial Black"/>
            </a:rPr>
            <a:t>TEMPO</a:t>
          </a:r>
          <a:endParaRPr lang="pt-BR" b="1" dirty="0">
            <a:solidFill>
              <a:srgbClr val="002060"/>
            </a:solidFill>
            <a:latin typeface="Arial Black"/>
            <a:cs typeface="Arial Black"/>
          </a:endParaRPr>
        </a:p>
      </dgm:t>
    </dgm:pt>
    <dgm:pt modelId="{9B047707-F16F-4928-9A4A-16FD3590E7E8}" type="parTrans" cxnId="{68AF564B-B9BA-4366-986F-E7A04C236BF2}">
      <dgm:prSet/>
      <dgm:spPr/>
      <dgm:t>
        <a:bodyPr/>
        <a:lstStyle/>
        <a:p>
          <a:endParaRPr lang="pt-BR"/>
        </a:p>
      </dgm:t>
    </dgm:pt>
    <dgm:pt modelId="{E2E80F33-488F-4530-909A-FFEAC6D7BF7E}" type="sibTrans" cxnId="{68AF564B-B9BA-4366-986F-E7A04C236BF2}">
      <dgm:prSet/>
      <dgm:spPr/>
      <dgm:t>
        <a:bodyPr/>
        <a:lstStyle/>
        <a:p>
          <a:endParaRPr lang="pt-BR"/>
        </a:p>
      </dgm:t>
    </dgm:pt>
    <dgm:pt modelId="{1F964538-9D61-4D3D-B46C-BF6D784F577C}">
      <dgm:prSet phldrT="[Texto]"/>
      <dgm:spPr/>
      <dgm:t>
        <a:bodyPr/>
        <a:lstStyle/>
        <a:p>
          <a:r>
            <a:rPr lang="en-US" b="1" dirty="0" smtClean="0">
              <a:solidFill>
                <a:schemeClr val="tx2">
                  <a:lumMod val="90000"/>
                  <a:lumOff val="10000"/>
                </a:schemeClr>
              </a:solidFill>
              <a:latin typeface="Arial Black"/>
              <a:cs typeface="Arial Black"/>
            </a:rPr>
            <a:t>RESULTADO</a:t>
          </a:r>
          <a:endParaRPr lang="pt-BR" b="1" dirty="0">
            <a:solidFill>
              <a:schemeClr val="tx2">
                <a:lumMod val="90000"/>
                <a:lumOff val="10000"/>
              </a:schemeClr>
            </a:solidFill>
            <a:latin typeface="Arial Black"/>
            <a:cs typeface="Arial Black"/>
          </a:endParaRPr>
        </a:p>
      </dgm:t>
    </dgm:pt>
    <dgm:pt modelId="{66D1D3D9-658D-428B-9933-601503708E72}" type="parTrans" cxnId="{C8F3AD22-CF4E-44B2-9316-59A77C1E250A}">
      <dgm:prSet/>
      <dgm:spPr/>
      <dgm:t>
        <a:bodyPr/>
        <a:lstStyle/>
        <a:p>
          <a:endParaRPr lang="pt-BR"/>
        </a:p>
      </dgm:t>
    </dgm:pt>
    <dgm:pt modelId="{2E9E5A1F-2CF2-40C2-B607-45E56F708E1A}" type="sibTrans" cxnId="{C8F3AD22-CF4E-44B2-9316-59A77C1E250A}">
      <dgm:prSet/>
      <dgm:spPr/>
      <dgm:t>
        <a:bodyPr/>
        <a:lstStyle/>
        <a:p>
          <a:endParaRPr lang="pt-BR"/>
        </a:p>
      </dgm:t>
    </dgm:pt>
    <dgm:pt modelId="{F55C7E30-46D8-4482-AED1-11D76C720438}" type="pres">
      <dgm:prSet presAssocID="{FB458F69-1EF8-4C3D-8BE0-4B65BC700775}" presName="compositeShape" presStyleCnt="0">
        <dgm:presLayoutVars>
          <dgm:dir/>
          <dgm:resizeHandles/>
        </dgm:presLayoutVars>
      </dgm:prSet>
      <dgm:spPr/>
    </dgm:pt>
    <dgm:pt modelId="{44735798-D1D2-488A-B050-41A376C5427B}" type="pres">
      <dgm:prSet presAssocID="{FB458F69-1EF8-4C3D-8BE0-4B65BC700775}" presName="pyramid" presStyleLbl="node1" presStyleIdx="0" presStyleCnt="1" custLinFactNeighborX="41922" custLinFactNeighborY="2671"/>
      <dgm:spPr/>
    </dgm:pt>
    <dgm:pt modelId="{E62477C6-7C31-4E35-9860-3A56F9191958}" type="pres">
      <dgm:prSet presAssocID="{FB458F69-1EF8-4C3D-8BE0-4B65BC700775}" presName="theList" presStyleCnt="0"/>
      <dgm:spPr/>
    </dgm:pt>
    <dgm:pt modelId="{8173AAEB-0CB4-4025-AD92-A563F780E3DB}" type="pres">
      <dgm:prSet presAssocID="{B35B4F86-555F-457A-8FF8-23E8730495AD}" presName="aNode" presStyleLbl="fg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4D0184C-8BFF-46C9-882C-1FFDBE7B82BC}" type="pres">
      <dgm:prSet presAssocID="{B35B4F86-555F-457A-8FF8-23E8730495AD}" presName="aSpace" presStyleCnt="0"/>
      <dgm:spPr/>
    </dgm:pt>
    <dgm:pt modelId="{9A206C7E-2CF4-44C6-B34F-668E65A06D03}" type="pres">
      <dgm:prSet presAssocID="{301BA8EC-A621-4F8F-88CE-269ECE88FFC3}" presName="aNode" presStyleLbl="fg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9DAB96F-BD72-46A5-BAF1-A61F4C630D19}" type="pres">
      <dgm:prSet presAssocID="{301BA8EC-A621-4F8F-88CE-269ECE88FFC3}" presName="aSpace" presStyleCnt="0"/>
      <dgm:spPr/>
    </dgm:pt>
    <dgm:pt modelId="{DF5F5CD9-1FAA-4021-A2D4-D7BA66205721}" type="pres">
      <dgm:prSet presAssocID="{1F964538-9D61-4D3D-B46C-BF6D784F577C}" presName="aNode" presStyleLbl="fg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0936876-15D5-473F-A84E-9617CB168D17}" type="pres">
      <dgm:prSet presAssocID="{1F964538-9D61-4D3D-B46C-BF6D784F577C}" presName="aSpace" presStyleCnt="0"/>
      <dgm:spPr/>
    </dgm:pt>
  </dgm:ptLst>
  <dgm:cxnLst>
    <dgm:cxn modelId="{68AF564B-B9BA-4366-986F-E7A04C236BF2}" srcId="{FB458F69-1EF8-4C3D-8BE0-4B65BC700775}" destId="{301BA8EC-A621-4F8F-88CE-269ECE88FFC3}" srcOrd="1" destOrd="0" parTransId="{9B047707-F16F-4928-9A4A-16FD3590E7E8}" sibTransId="{E2E80F33-488F-4530-909A-FFEAC6D7BF7E}"/>
    <dgm:cxn modelId="{EEDBAE80-3DC7-8F4F-951C-AFF754DF1777}" type="presOf" srcId="{FB458F69-1EF8-4C3D-8BE0-4B65BC700775}" destId="{F55C7E30-46D8-4482-AED1-11D76C720438}" srcOrd="0" destOrd="0" presId="urn:microsoft.com/office/officeart/2005/8/layout/pyramid2"/>
    <dgm:cxn modelId="{1522E482-20B7-8C46-B05C-B5B94DEDB8C1}" type="presOf" srcId="{B35B4F86-555F-457A-8FF8-23E8730495AD}" destId="{8173AAEB-0CB4-4025-AD92-A563F780E3DB}" srcOrd="0" destOrd="0" presId="urn:microsoft.com/office/officeart/2005/8/layout/pyramid2"/>
    <dgm:cxn modelId="{5365C0C6-8B17-4C43-8DE3-E249522D7727}" type="presOf" srcId="{301BA8EC-A621-4F8F-88CE-269ECE88FFC3}" destId="{9A206C7E-2CF4-44C6-B34F-668E65A06D03}" srcOrd="0" destOrd="0" presId="urn:microsoft.com/office/officeart/2005/8/layout/pyramid2"/>
    <dgm:cxn modelId="{B37B5113-BF62-6C45-AF87-73545AACBA42}" type="presOf" srcId="{1F964538-9D61-4D3D-B46C-BF6D784F577C}" destId="{DF5F5CD9-1FAA-4021-A2D4-D7BA66205721}" srcOrd="0" destOrd="0" presId="urn:microsoft.com/office/officeart/2005/8/layout/pyramid2"/>
    <dgm:cxn modelId="{4AAA1E53-4B8E-4346-958B-D96BEB1ED15B}" srcId="{FB458F69-1EF8-4C3D-8BE0-4B65BC700775}" destId="{B35B4F86-555F-457A-8FF8-23E8730495AD}" srcOrd="0" destOrd="0" parTransId="{F676BA29-35F1-4829-92B2-4D7AD3827139}" sibTransId="{74291734-7814-41F4-8FC5-237CB144AA81}"/>
    <dgm:cxn modelId="{C8F3AD22-CF4E-44B2-9316-59A77C1E250A}" srcId="{FB458F69-1EF8-4C3D-8BE0-4B65BC700775}" destId="{1F964538-9D61-4D3D-B46C-BF6D784F577C}" srcOrd="2" destOrd="0" parTransId="{66D1D3D9-658D-428B-9933-601503708E72}" sibTransId="{2E9E5A1F-2CF2-40C2-B607-45E56F708E1A}"/>
    <dgm:cxn modelId="{299EA26F-3028-2D43-A3F8-C4347CD775DF}" type="presParOf" srcId="{F55C7E30-46D8-4482-AED1-11D76C720438}" destId="{44735798-D1D2-488A-B050-41A376C5427B}" srcOrd="0" destOrd="0" presId="urn:microsoft.com/office/officeart/2005/8/layout/pyramid2"/>
    <dgm:cxn modelId="{7F5CC195-A5E9-8D49-86BB-EB13CB91913B}" type="presParOf" srcId="{F55C7E30-46D8-4482-AED1-11D76C720438}" destId="{E62477C6-7C31-4E35-9860-3A56F9191958}" srcOrd="1" destOrd="0" presId="urn:microsoft.com/office/officeart/2005/8/layout/pyramid2"/>
    <dgm:cxn modelId="{F2474F29-4895-8E4D-8B5D-0C3604ABDFB7}" type="presParOf" srcId="{E62477C6-7C31-4E35-9860-3A56F9191958}" destId="{8173AAEB-0CB4-4025-AD92-A563F780E3DB}" srcOrd="0" destOrd="0" presId="urn:microsoft.com/office/officeart/2005/8/layout/pyramid2"/>
    <dgm:cxn modelId="{96C570DC-D031-EC4F-8730-31C61476BB17}" type="presParOf" srcId="{E62477C6-7C31-4E35-9860-3A56F9191958}" destId="{A4D0184C-8BFF-46C9-882C-1FFDBE7B82BC}" srcOrd="1" destOrd="0" presId="urn:microsoft.com/office/officeart/2005/8/layout/pyramid2"/>
    <dgm:cxn modelId="{EF1DCEFB-893F-E143-86FD-C04FCA466F00}" type="presParOf" srcId="{E62477C6-7C31-4E35-9860-3A56F9191958}" destId="{9A206C7E-2CF4-44C6-B34F-668E65A06D03}" srcOrd="2" destOrd="0" presId="urn:microsoft.com/office/officeart/2005/8/layout/pyramid2"/>
    <dgm:cxn modelId="{07EDB18B-20A5-8249-99C0-23D47F424204}" type="presParOf" srcId="{E62477C6-7C31-4E35-9860-3A56F9191958}" destId="{99DAB96F-BD72-46A5-BAF1-A61F4C630D19}" srcOrd="3" destOrd="0" presId="urn:microsoft.com/office/officeart/2005/8/layout/pyramid2"/>
    <dgm:cxn modelId="{BA42A833-8D20-C048-AB90-B3DFEF6961E1}" type="presParOf" srcId="{E62477C6-7C31-4E35-9860-3A56F9191958}" destId="{DF5F5CD9-1FAA-4021-A2D4-D7BA66205721}" srcOrd="4" destOrd="0" presId="urn:microsoft.com/office/officeart/2005/8/layout/pyramid2"/>
    <dgm:cxn modelId="{2127CFA2-6976-5849-B8DD-92265D5F3B83}" type="presParOf" srcId="{E62477C6-7C31-4E35-9860-3A56F9191958}" destId="{00936876-15D5-473F-A84E-9617CB168D17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A2CEE40-E917-F848-8EB6-192BA171D7A0}" type="doc">
      <dgm:prSet loTypeId="urn:microsoft.com/office/officeart/2005/8/layout/cycle1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F016BA0-3F54-314C-AB04-516CC23EE693}">
      <dgm:prSet custT="1"/>
      <dgm:spPr/>
      <dgm:t>
        <a:bodyPr/>
        <a:lstStyle/>
        <a:p>
          <a:pPr rtl="0"/>
          <a:r>
            <a:rPr lang="en-US" sz="2000" b="1" dirty="0" smtClean="0"/>
            <a:t>RELACIONAMENTO E CUIDADOS</a:t>
          </a:r>
          <a:endParaRPr lang="en-US" sz="2000" dirty="0"/>
        </a:p>
      </dgm:t>
    </dgm:pt>
    <dgm:pt modelId="{50DA73C7-33D6-6E42-A806-CCB670C65012}" type="parTrans" cxnId="{DCC12488-448E-8C47-A75D-703D6A08D07B}">
      <dgm:prSet/>
      <dgm:spPr/>
      <dgm:t>
        <a:bodyPr/>
        <a:lstStyle/>
        <a:p>
          <a:endParaRPr lang="en-US"/>
        </a:p>
      </dgm:t>
    </dgm:pt>
    <dgm:pt modelId="{2E258F66-4124-804C-A4A0-58D014488705}" type="sibTrans" cxnId="{DCC12488-448E-8C47-A75D-703D6A08D07B}">
      <dgm:prSet/>
      <dgm:spPr/>
      <dgm:t>
        <a:bodyPr/>
        <a:lstStyle/>
        <a:p>
          <a:endParaRPr lang="en-US"/>
        </a:p>
      </dgm:t>
    </dgm:pt>
    <dgm:pt modelId="{2DD4F1E3-AED9-3240-AA77-C52A73496D59}">
      <dgm:prSet custT="1"/>
      <dgm:spPr/>
      <dgm:t>
        <a:bodyPr/>
        <a:lstStyle/>
        <a:p>
          <a:pPr rtl="0"/>
          <a:r>
            <a:rPr lang="en-US" sz="2000" b="1" dirty="0" smtClean="0"/>
            <a:t>MAIS PESSOAS</a:t>
          </a:r>
          <a:endParaRPr lang="en-US" sz="2000" dirty="0"/>
        </a:p>
      </dgm:t>
    </dgm:pt>
    <dgm:pt modelId="{53FE4771-513D-2A40-8B0F-5A6AF3BF0BD5}" type="parTrans" cxnId="{3E1F1EB2-5116-5946-B15E-1C25ADFAF6FE}">
      <dgm:prSet/>
      <dgm:spPr/>
      <dgm:t>
        <a:bodyPr/>
        <a:lstStyle/>
        <a:p>
          <a:endParaRPr lang="en-US"/>
        </a:p>
      </dgm:t>
    </dgm:pt>
    <dgm:pt modelId="{3A23911F-5335-D94D-891A-5394A132F8B0}" type="sibTrans" cxnId="{3E1F1EB2-5116-5946-B15E-1C25ADFAF6FE}">
      <dgm:prSet/>
      <dgm:spPr/>
      <dgm:t>
        <a:bodyPr/>
        <a:lstStyle/>
        <a:p>
          <a:endParaRPr lang="en-US"/>
        </a:p>
      </dgm:t>
    </dgm:pt>
    <dgm:pt modelId="{7267D767-860B-684A-BFA4-D4D4756365A0}">
      <dgm:prSet custT="1"/>
      <dgm:spPr/>
      <dgm:t>
        <a:bodyPr/>
        <a:lstStyle/>
        <a:p>
          <a:pPr rtl="0"/>
          <a:r>
            <a:rPr lang="en-US" sz="2000" b="1" dirty="0" smtClean="0"/>
            <a:t>PESSOAS</a:t>
          </a:r>
          <a:r>
            <a:rPr lang="en-US" sz="1100" b="1" dirty="0" smtClean="0"/>
            <a:t>  </a:t>
          </a:r>
          <a:endParaRPr lang="en-US" sz="1100" dirty="0"/>
        </a:p>
      </dgm:t>
    </dgm:pt>
    <dgm:pt modelId="{DF6A1594-5A34-7145-995A-6502A37BACED}" type="parTrans" cxnId="{3C304E94-0B22-6A46-A05E-33CF1BBBF050}">
      <dgm:prSet/>
      <dgm:spPr/>
      <dgm:t>
        <a:bodyPr/>
        <a:lstStyle/>
        <a:p>
          <a:endParaRPr lang="en-US"/>
        </a:p>
      </dgm:t>
    </dgm:pt>
    <dgm:pt modelId="{E8BBC4CC-43D9-5548-BE1D-D28C7F234E5E}" type="sibTrans" cxnId="{3C304E94-0B22-6A46-A05E-33CF1BBBF050}">
      <dgm:prSet/>
      <dgm:spPr/>
      <dgm:t>
        <a:bodyPr/>
        <a:lstStyle/>
        <a:p>
          <a:endParaRPr lang="en-US"/>
        </a:p>
      </dgm:t>
    </dgm:pt>
    <dgm:pt modelId="{17EA7656-1696-364E-98E8-D24E2CD01E0D}" type="pres">
      <dgm:prSet presAssocID="{6A2CEE40-E917-F848-8EB6-192BA171D7A0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8A1200E-BC8C-8B42-99E1-E8A516D4428D}" type="pres">
      <dgm:prSet presAssocID="{3F016BA0-3F54-314C-AB04-516CC23EE693}" presName="dummy" presStyleCnt="0"/>
      <dgm:spPr/>
    </dgm:pt>
    <dgm:pt modelId="{F5EF7F2F-44FD-9E44-BC91-F13F34009D34}" type="pres">
      <dgm:prSet presAssocID="{3F016BA0-3F54-314C-AB04-516CC23EE693}" presName="node" presStyleLbl="revTx" presStyleIdx="0" presStyleCnt="3" custScaleX="229812" custScaleY="66131" custRadScaleRad="130538" custRadScaleInc="2037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91F00B3-C4F0-B143-A791-CB2A76E9BDB2}" type="pres">
      <dgm:prSet presAssocID="{2E258F66-4124-804C-A4A0-58D014488705}" presName="sibTrans" presStyleLbl="node1" presStyleIdx="0" presStyleCnt="3"/>
      <dgm:spPr/>
      <dgm:t>
        <a:bodyPr/>
        <a:lstStyle/>
        <a:p>
          <a:endParaRPr lang="en-US"/>
        </a:p>
      </dgm:t>
    </dgm:pt>
    <dgm:pt modelId="{65BC741E-2520-8C46-A40F-462532AC1007}" type="pres">
      <dgm:prSet presAssocID="{2DD4F1E3-AED9-3240-AA77-C52A73496D59}" presName="dummy" presStyleCnt="0"/>
      <dgm:spPr/>
    </dgm:pt>
    <dgm:pt modelId="{B8F062BB-F65B-1744-8E09-86278AF9BBE8}" type="pres">
      <dgm:prSet presAssocID="{2DD4F1E3-AED9-3240-AA77-C52A73496D59}" presName="node" presStyleLbl="revTx" presStyleIdx="1" presStyleCnt="3" custScaleX="11223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B0FDFCE-5228-D54D-92EE-8147159FA41C}" type="pres">
      <dgm:prSet presAssocID="{3A23911F-5335-D94D-891A-5394A132F8B0}" presName="sibTrans" presStyleLbl="node1" presStyleIdx="1" presStyleCnt="3"/>
      <dgm:spPr/>
      <dgm:t>
        <a:bodyPr/>
        <a:lstStyle/>
        <a:p>
          <a:endParaRPr lang="en-US"/>
        </a:p>
      </dgm:t>
    </dgm:pt>
    <dgm:pt modelId="{026A33AD-92ED-7742-BF10-A9F682682D5F}" type="pres">
      <dgm:prSet presAssocID="{7267D767-860B-684A-BFA4-D4D4756365A0}" presName="dummy" presStyleCnt="0"/>
      <dgm:spPr/>
    </dgm:pt>
    <dgm:pt modelId="{A16990EC-B7C1-A547-BDDA-09DDECEBEE7D}" type="pres">
      <dgm:prSet presAssocID="{7267D767-860B-684A-BFA4-D4D4756365A0}" presName="node" presStyleLbl="revTx" presStyleIdx="2" presStyleCnt="3" custScaleX="134919" custScaleY="6613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D618624-A9FE-674D-A657-A715314A0F8D}" type="pres">
      <dgm:prSet presAssocID="{E8BBC4CC-43D9-5548-BE1D-D28C7F234E5E}" presName="sibTrans" presStyleLbl="node1" presStyleIdx="2" presStyleCnt="3"/>
      <dgm:spPr/>
      <dgm:t>
        <a:bodyPr/>
        <a:lstStyle/>
        <a:p>
          <a:endParaRPr lang="en-US"/>
        </a:p>
      </dgm:t>
    </dgm:pt>
  </dgm:ptLst>
  <dgm:cxnLst>
    <dgm:cxn modelId="{565B2F97-F5BF-BC4F-BF8C-12E6E89CC9C8}" type="presOf" srcId="{2E258F66-4124-804C-A4A0-58D014488705}" destId="{091F00B3-C4F0-B143-A791-CB2A76E9BDB2}" srcOrd="0" destOrd="0" presId="urn:microsoft.com/office/officeart/2005/8/layout/cycle1"/>
    <dgm:cxn modelId="{583413EA-0F8F-904C-8745-AB365426BE4A}" type="presOf" srcId="{E8BBC4CC-43D9-5548-BE1D-D28C7F234E5E}" destId="{1D618624-A9FE-674D-A657-A715314A0F8D}" srcOrd="0" destOrd="0" presId="urn:microsoft.com/office/officeart/2005/8/layout/cycle1"/>
    <dgm:cxn modelId="{B466C258-D6AC-6341-B489-4C580543D996}" type="presOf" srcId="{3F016BA0-3F54-314C-AB04-516CC23EE693}" destId="{F5EF7F2F-44FD-9E44-BC91-F13F34009D34}" srcOrd="0" destOrd="0" presId="urn:microsoft.com/office/officeart/2005/8/layout/cycle1"/>
    <dgm:cxn modelId="{DCC12488-448E-8C47-A75D-703D6A08D07B}" srcId="{6A2CEE40-E917-F848-8EB6-192BA171D7A0}" destId="{3F016BA0-3F54-314C-AB04-516CC23EE693}" srcOrd="0" destOrd="0" parTransId="{50DA73C7-33D6-6E42-A806-CCB670C65012}" sibTransId="{2E258F66-4124-804C-A4A0-58D014488705}"/>
    <dgm:cxn modelId="{8C36FA65-17ED-E841-B3FE-917E0EB754DA}" type="presOf" srcId="{2DD4F1E3-AED9-3240-AA77-C52A73496D59}" destId="{B8F062BB-F65B-1744-8E09-86278AF9BBE8}" srcOrd="0" destOrd="0" presId="urn:microsoft.com/office/officeart/2005/8/layout/cycle1"/>
    <dgm:cxn modelId="{E67B852F-757B-744D-978F-DA1EB2A1DCEB}" type="presOf" srcId="{7267D767-860B-684A-BFA4-D4D4756365A0}" destId="{A16990EC-B7C1-A547-BDDA-09DDECEBEE7D}" srcOrd="0" destOrd="0" presId="urn:microsoft.com/office/officeart/2005/8/layout/cycle1"/>
    <dgm:cxn modelId="{C68DE460-A42F-F54E-A731-947D3EA48992}" type="presOf" srcId="{6A2CEE40-E917-F848-8EB6-192BA171D7A0}" destId="{17EA7656-1696-364E-98E8-D24E2CD01E0D}" srcOrd="0" destOrd="0" presId="urn:microsoft.com/office/officeart/2005/8/layout/cycle1"/>
    <dgm:cxn modelId="{3E1F1EB2-5116-5946-B15E-1C25ADFAF6FE}" srcId="{6A2CEE40-E917-F848-8EB6-192BA171D7A0}" destId="{2DD4F1E3-AED9-3240-AA77-C52A73496D59}" srcOrd="1" destOrd="0" parTransId="{53FE4771-513D-2A40-8B0F-5A6AF3BF0BD5}" sibTransId="{3A23911F-5335-D94D-891A-5394A132F8B0}"/>
    <dgm:cxn modelId="{3C304E94-0B22-6A46-A05E-33CF1BBBF050}" srcId="{6A2CEE40-E917-F848-8EB6-192BA171D7A0}" destId="{7267D767-860B-684A-BFA4-D4D4756365A0}" srcOrd="2" destOrd="0" parTransId="{DF6A1594-5A34-7145-995A-6502A37BACED}" sibTransId="{E8BBC4CC-43D9-5548-BE1D-D28C7F234E5E}"/>
    <dgm:cxn modelId="{8CFDB291-1EBE-D147-B180-5BAC03DA9041}" type="presOf" srcId="{3A23911F-5335-D94D-891A-5394A132F8B0}" destId="{9B0FDFCE-5228-D54D-92EE-8147159FA41C}" srcOrd="0" destOrd="0" presId="urn:microsoft.com/office/officeart/2005/8/layout/cycle1"/>
    <dgm:cxn modelId="{24D79F67-FAD9-6E47-8574-88F5A36B849B}" type="presParOf" srcId="{17EA7656-1696-364E-98E8-D24E2CD01E0D}" destId="{38A1200E-BC8C-8B42-99E1-E8A516D4428D}" srcOrd="0" destOrd="0" presId="urn:microsoft.com/office/officeart/2005/8/layout/cycle1"/>
    <dgm:cxn modelId="{E9B65F3B-40FB-7441-B980-CED7C9316B2C}" type="presParOf" srcId="{17EA7656-1696-364E-98E8-D24E2CD01E0D}" destId="{F5EF7F2F-44FD-9E44-BC91-F13F34009D34}" srcOrd="1" destOrd="0" presId="urn:microsoft.com/office/officeart/2005/8/layout/cycle1"/>
    <dgm:cxn modelId="{9A12C7C0-2629-174B-A2E2-26649D9A251B}" type="presParOf" srcId="{17EA7656-1696-364E-98E8-D24E2CD01E0D}" destId="{091F00B3-C4F0-B143-A791-CB2A76E9BDB2}" srcOrd="2" destOrd="0" presId="urn:microsoft.com/office/officeart/2005/8/layout/cycle1"/>
    <dgm:cxn modelId="{168C777D-310B-DC40-976C-6172E336EC90}" type="presParOf" srcId="{17EA7656-1696-364E-98E8-D24E2CD01E0D}" destId="{65BC741E-2520-8C46-A40F-462532AC1007}" srcOrd="3" destOrd="0" presId="urn:microsoft.com/office/officeart/2005/8/layout/cycle1"/>
    <dgm:cxn modelId="{CD55E994-C4A1-3049-B263-4603FC855C56}" type="presParOf" srcId="{17EA7656-1696-364E-98E8-D24E2CD01E0D}" destId="{B8F062BB-F65B-1744-8E09-86278AF9BBE8}" srcOrd="4" destOrd="0" presId="urn:microsoft.com/office/officeart/2005/8/layout/cycle1"/>
    <dgm:cxn modelId="{6EA72C41-DAEA-474F-9E5C-14C90BB325BA}" type="presParOf" srcId="{17EA7656-1696-364E-98E8-D24E2CD01E0D}" destId="{9B0FDFCE-5228-D54D-92EE-8147159FA41C}" srcOrd="5" destOrd="0" presId="urn:microsoft.com/office/officeart/2005/8/layout/cycle1"/>
    <dgm:cxn modelId="{B47B3EB0-66E7-BF4E-85CA-F519D7E3D587}" type="presParOf" srcId="{17EA7656-1696-364E-98E8-D24E2CD01E0D}" destId="{026A33AD-92ED-7742-BF10-A9F682682D5F}" srcOrd="6" destOrd="0" presId="urn:microsoft.com/office/officeart/2005/8/layout/cycle1"/>
    <dgm:cxn modelId="{57C92887-08B0-0140-B51B-CAC112843A4B}" type="presParOf" srcId="{17EA7656-1696-364E-98E8-D24E2CD01E0D}" destId="{A16990EC-B7C1-A547-BDDA-09DDECEBEE7D}" srcOrd="7" destOrd="0" presId="urn:microsoft.com/office/officeart/2005/8/layout/cycle1"/>
    <dgm:cxn modelId="{4FB6E5A7-0589-3A4F-8930-85ECC94CC114}" type="presParOf" srcId="{17EA7656-1696-364E-98E8-D24E2CD01E0D}" destId="{1D618624-A9FE-674D-A657-A715314A0F8D}" srcOrd="8" destOrd="0" presId="urn:microsoft.com/office/officeart/2005/8/layout/cycle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2A9E82-41E5-5C46-AAA2-496B10945BFD}">
      <dsp:nvSpPr>
        <dsp:cNvPr id="0" name=""/>
        <dsp:cNvSpPr/>
      </dsp:nvSpPr>
      <dsp:spPr>
        <a:xfrm rot="5400000">
          <a:off x="720225" y="1195419"/>
          <a:ext cx="1040129" cy="1184151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88900" dir="4200000" sx="105000" sy="105000" algn="t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BBD779A-6488-6744-B998-278BAA038595}">
      <dsp:nvSpPr>
        <dsp:cNvPr id="0" name=""/>
        <dsp:cNvSpPr/>
      </dsp:nvSpPr>
      <dsp:spPr>
        <a:xfrm>
          <a:off x="863" y="42414"/>
          <a:ext cx="2638549" cy="1225619"/>
        </a:xfrm>
        <a:prstGeom prst="roundRect">
          <a:avLst>
            <a:gd name="adj" fmla="val 16670"/>
          </a:avLst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40000"/>
                <a:satMod val="130000"/>
              </a:schemeClr>
              <a:schemeClr val="accent1">
                <a:hueOff val="0"/>
                <a:satOff val="0"/>
                <a:lumOff val="0"/>
                <a:alphaOff val="0"/>
                <a:satMod val="275000"/>
              </a:schemeClr>
            </a:duotone>
          </a:blip>
          <a:stretch/>
        </a:blipFill>
        <a:ln>
          <a:noFill/>
        </a:ln>
        <a:effectLst>
          <a:outerShdw blurRad="88900" dir="4200000" sx="105000" sy="105000" algn="t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>
              <a:solidFill>
                <a:srgbClr val="0000FF"/>
              </a:solidFill>
              <a:latin typeface="Arial Black"/>
              <a:cs typeface="Arial Black"/>
            </a:rPr>
            <a:t>NACIONAL</a:t>
          </a:r>
          <a:endParaRPr lang="en-US" sz="2800" b="1" kern="1200" dirty="0">
            <a:solidFill>
              <a:srgbClr val="0000FF"/>
            </a:solidFill>
            <a:latin typeface="Arial Black"/>
            <a:cs typeface="Arial Black"/>
          </a:endParaRPr>
        </a:p>
      </dsp:txBody>
      <dsp:txXfrm>
        <a:off x="60704" y="102255"/>
        <a:ext cx="2518867" cy="1105937"/>
      </dsp:txXfrm>
    </dsp:sp>
    <dsp:sp modelId="{9F2D8475-6C19-E547-B32F-14BBABA479C4}">
      <dsp:nvSpPr>
        <dsp:cNvPr id="0" name=""/>
        <dsp:cNvSpPr/>
      </dsp:nvSpPr>
      <dsp:spPr>
        <a:xfrm>
          <a:off x="2195621" y="159305"/>
          <a:ext cx="1273486" cy="990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279A6E1-51CD-1E44-AA71-3AE77D0E5F40}">
      <dsp:nvSpPr>
        <dsp:cNvPr id="0" name=""/>
        <dsp:cNvSpPr/>
      </dsp:nvSpPr>
      <dsp:spPr>
        <a:xfrm rot="5400000">
          <a:off x="2311871" y="2572195"/>
          <a:ext cx="1040129" cy="1184151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88900" dir="4200000" sx="105000" sy="105000" algn="t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46A9C65-492A-0E47-AECF-9A69FA56162D}">
      <dsp:nvSpPr>
        <dsp:cNvPr id="0" name=""/>
        <dsp:cNvSpPr/>
      </dsp:nvSpPr>
      <dsp:spPr>
        <a:xfrm>
          <a:off x="1924606" y="1418503"/>
          <a:ext cx="2492325" cy="1225619"/>
        </a:xfrm>
        <a:prstGeom prst="roundRect">
          <a:avLst>
            <a:gd name="adj" fmla="val 16670"/>
          </a:avLst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40000"/>
                <a:satMod val="130000"/>
              </a:schemeClr>
              <a:schemeClr val="accent1">
                <a:hueOff val="0"/>
                <a:satOff val="0"/>
                <a:lumOff val="0"/>
                <a:alphaOff val="0"/>
                <a:satMod val="275000"/>
              </a:schemeClr>
            </a:duotone>
          </a:blip>
          <a:stretch/>
        </a:blipFill>
        <a:ln>
          <a:noFill/>
        </a:ln>
        <a:effectLst>
          <a:outerShdw blurRad="88900" dir="4200000" sx="105000" sy="105000" algn="t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>
              <a:solidFill>
                <a:srgbClr val="FF0000"/>
              </a:solidFill>
              <a:latin typeface="Arial Black"/>
              <a:cs typeface="Arial Black"/>
            </a:rPr>
            <a:t>REGIONAL</a:t>
          </a:r>
          <a:endParaRPr lang="en-US" sz="2800" b="1" kern="1200" dirty="0">
            <a:solidFill>
              <a:srgbClr val="FF0000"/>
            </a:solidFill>
            <a:latin typeface="Arial Black"/>
            <a:cs typeface="Arial Black"/>
          </a:endParaRPr>
        </a:p>
      </dsp:txBody>
      <dsp:txXfrm>
        <a:off x="1984447" y="1478344"/>
        <a:ext cx="2372643" cy="1105937"/>
      </dsp:txXfrm>
    </dsp:sp>
    <dsp:sp modelId="{4B7484ED-D62B-CF48-AD80-0438A8F2C64C}">
      <dsp:nvSpPr>
        <dsp:cNvPr id="0" name=""/>
        <dsp:cNvSpPr/>
      </dsp:nvSpPr>
      <dsp:spPr>
        <a:xfrm>
          <a:off x="3787266" y="1536080"/>
          <a:ext cx="1273486" cy="990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5BD201F-EF7D-904A-8934-B02E5B76EE08}">
      <dsp:nvSpPr>
        <dsp:cNvPr id="0" name=""/>
        <dsp:cNvSpPr/>
      </dsp:nvSpPr>
      <dsp:spPr>
        <a:xfrm>
          <a:off x="3331241" y="2816543"/>
          <a:ext cx="2764758" cy="1225619"/>
        </a:xfrm>
        <a:prstGeom prst="roundRect">
          <a:avLst>
            <a:gd name="adj" fmla="val 16670"/>
          </a:avLst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40000"/>
                <a:satMod val="130000"/>
              </a:schemeClr>
              <a:schemeClr val="accent1">
                <a:hueOff val="0"/>
                <a:satOff val="0"/>
                <a:lumOff val="0"/>
                <a:alphaOff val="0"/>
                <a:satMod val="275000"/>
              </a:schemeClr>
            </a:duotone>
          </a:blip>
          <a:stretch/>
        </a:blipFill>
        <a:ln>
          <a:noFill/>
        </a:ln>
        <a:effectLst>
          <a:outerShdw blurRad="88900" dir="4200000" sx="105000" sy="105000" algn="t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>
              <a:solidFill>
                <a:srgbClr val="008000"/>
              </a:solidFill>
              <a:latin typeface="Arial Black"/>
              <a:cs typeface="Arial Black"/>
            </a:rPr>
            <a:t>LOCAL</a:t>
          </a:r>
          <a:endParaRPr lang="en-US" sz="2800" b="1" kern="1200" dirty="0">
            <a:solidFill>
              <a:srgbClr val="008000"/>
            </a:solidFill>
            <a:latin typeface="Arial Black"/>
            <a:cs typeface="Arial Black"/>
          </a:endParaRPr>
        </a:p>
      </dsp:txBody>
      <dsp:txXfrm>
        <a:off x="3391082" y="2876384"/>
        <a:ext cx="2645076" cy="110593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2B3748-BA8D-7042-926F-573E7CEC0229}">
      <dsp:nvSpPr>
        <dsp:cNvPr id="0" name=""/>
        <dsp:cNvSpPr/>
      </dsp:nvSpPr>
      <dsp:spPr>
        <a:xfrm>
          <a:off x="-6593" y="0"/>
          <a:ext cx="4621699" cy="3528392"/>
        </a:xfrm>
        <a:prstGeom prst="ellipse">
          <a:avLst/>
        </a:prstGeom>
        <a:blipFill rotWithShape="0">
          <a:blip xmlns:r="http://schemas.openxmlformats.org/officeDocument/2006/relationships" r:embed="rId1">
            <a:duotone>
              <a:schemeClr val="accent1">
                <a:alpha val="50000"/>
                <a:hueOff val="0"/>
                <a:satOff val="0"/>
                <a:lumOff val="0"/>
                <a:alphaOff val="0"/>
                <a:shade val="40000"/>
                <a:satMod val="130000"/>
              </a:schemeClr>
              <a:schemeClr val="accent1">
                <a:alpha val="50000"/>
                <a:hueOff val="0"/>
                <a:satOff val="0"/>
                <a:lumOff val="0"/>
                <a:alphaOff val="0"/>
                <a:satMod val="275000"/>
              </a:schemeClr>
            </a:duotone>
          </a:blip>
          <a:stretch/>
        </a:blip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/>
            <a:t>O SENHOR QUER QUE SEJAMOS DEPENDENTES DELE.</a:t>
          </a:r>
          <a:endParaRPr lang="en-US" sz="2800" kern="1200" dirty="0"/>
        </a:p>
      </dsp:txBody>
      <dsp:txXfrm>
        <a:off x="670239" y="516721"/>
        <a:ext cx="3268035" cy="249495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587799D-039E-6A43-B266-A49729635900}">
      <dsp:nvSpPr>
        <dsp:cNvPr id="0" name=""/>
        <dsp:cNvSpPr/>
      </dsp:nvSpPr>
      <dsp:spPr>
        <a:xfrm>
          <a:off x="601291" y="0"/>
          <a:ext cx="4774509" cy="737636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EQUILÍBRIO </a:t>
          </a:r>
          <a:endParaRPr lang="en-US" sz="3200" kern="1200" dirty="0"/>
        </a:p>
      </dsp:txBody>
      <dsp:txXfrm>
        <a:off x="622896" y="21605"/>
        <a:ext cx="4731299" cy="694426"/>
      </dsp:txXfrm>
    </dsp:sp>
    <dsp:sp modelId="{CB7CE43C-359E-5B45-B3AA-A0BBE043A536}">
      <dsp:nvSpPr>
        <dsp:cNvPr id="0" name=""/>
        <dsp:cNvSpPr/>
      </dsp:nvSpPr>
      <dsp:spPr>
        <a:xfrm>
          <a:off x="4417718" y="0"/>
          <a:ext cx="784578" cy="737636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!</a:t>
          </a:r>
          <a:endParaRPr lang="en-US" sz="3200" kern="1200" dirty="0"/>
        </a:p>
      </dsp:txBody>
      <dsp:txXfrm>
        <a:off x="4439323" y="21605"/>
        <a:ext cx="741368" cy="694426"/>
      </dsp:txXfrm>
    </dsp:sp>
    <dsp:sp modelId="{27B2681F-978C-FF42-945D-11901A788D99}">
      <dsp:nvSpPr>
        <dsp:cNvPr id="0" name=""/>
        <dsp:cNvSpPr/>
      </dsp:nvSpPr>
      <dsp:spPr>
        <a:xfrm>
          <a:off x="2615538" y="3134956"/>
          <a:ext cx="553227" cy="553227"/>
        </a:xfrm>
        <a:prstGeom prst="triangle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C73FD88-A94F-C841-ACC3-A432DB2A7215}">
      <dsp:nvSpPr>
        <dsp:cNvPr id="0" name=""/>
        <dsp:cNvSpPr/>
      </dsp:nvSpPr>
      <dsp:spPr>
        <a:xfrm>
          <a:off x="1232469" y="2903338"/>
          <a:ext cx="3319365" cy="22424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C5806C0-37EF-8748-B6DA-E281712067E9}">
      <dsp:nvSpPr>
        <dsp:cNvPr id="0" name=""/>
        <dsp:cNvSpPr/>
      </dsp:nvSpPr>
      <dsp:spPr>
        <a:xfrm>
          <a:off x="3187206" y="1932608"/>
          <a:ext cx="1327746" cy="944175"/>
        </a:xfrm>
        <a:prstGeom prst="roundRect">
          <a:avLst/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10000"/>
                <a:satMod val="130000"/>
              </a:schemeClr>
              <a:schemeClr val="accent1">
                <a:hueOff val="0"/>
                <a:satOff val="0"/>
                <a:lumOff val="0"/>
                <a:alphaOff val="0"/>
                <a:satMod val="275000"/>
              </a:schemeClr>
            </a:duotone>
          </a:blip>
          <a:tile tx="0" ty="0" sx="40000" sy="40000" flip="none" algn="tl"/>
        </a:blip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smtClean="0"/>
            <a:t>Eu</a:t>
          </a:r>
          <a:endParaRPr lang="en-US" sz="2400" b="1" kern="1200" dirty="0"/>
        </a:p>
      </dsp:txBody>
      <dsp:txXfrm>
        <a:off x="3233297" y="1978699"/>
        <a:ext cx="1235564" cy="851993"/>
      </dsp:txXfrm>
    </dsp:sp>
    <dsp:sp modelId="{4F743999-08E1-8D48-B06A-48A49A7CD0FC}">
      <dsp:nvSpPr>
        <dsp:cNvPr id="0" name=""/>
        <dsp:cNvSpPr/>
      </dsp:nvSpPr>
      <dsp:spPr>
        <a:xfrm>
          <a:off x="3168352" y="936102"/>
          <a:ext cx="1327746" cy="944175"/>
        </a:xfrm>
        <a:prstGeom prst="roundRect">
          <a:avLst/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10000"/>
                <a:satMod val="130000"/>
              </a:schemeClr>
              <a:schemeClr val="accent1">
                <a:hueOff val="0"/>
                <a:satOff val="0"/>
                <a:lumOff val="0"/>
                <a:alphaOff val="0"/>
                <a:satMod val="275000"/>
              </a:schemeClr>
            </a:duotone>
          </a:blip>
          <a:tile tx="0" ty="0" sx="40000" sy="40000" flip="none" algn="tl"/>
        </a:blip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/>
            <a:t>Igreja</a:t>
          </a:r>
          <a:endParaRPr lang="en-US" sz="2400" b="1" kern="1200" dirty="0"/>
        </a:p>
      </dsp:txBody>
      <dsp:txXfrm>
        <a:off x="3214443" y="982193"/>
        <a:ext cx="1235564" cy="851993"/>
      </dsp:txXfrm>
    </dsp:sp>
    <dsp:sp modelId="{5F4809EE-B484-404E-9420-E4143BB2A978}">
      <dsp:nvSpPr>
        <dsp:cNvPr id="0" name=""/>
        <dsp:cNvSpPr/>
      </dsp:nvSpPr>
      <dsp:spPr>
        <a:xfrm>
          <a:off x="1269351" y="1932608"/>
          <a:ext cx="1327746" cy="944175"/>
        </a:xfrm>
        <a:prstGeom prst="roundRect">
          <a:avLst/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10000"/>
                <a:satMod val="130000"/>
              </a:schemeClr>
              <a:schemeClr val="accent1">
                <a:hueOff val="0"/>
                <a:satOff val="0"/>
                <a:lumOff val="0"/>
                <a:alphaOff val="0"/>
                <a:satMod val="275000"/>
              </a:schemeClr>
            </a:duotone>
          </a:blip>
          <a:tile tx="0" ty="0" sx="40000" sy="40000" flip="none" algn="tl"/>
        </a:blip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smtClean="0"/>
            <a:t>Deus</a:t>
          </a:r>
          <a:endParaRPr lang="en-US" sz="2400" b="1" kern="1200" dirty="0"/>
        </a:p>
      </dsp:txBody>
      <dsp:txXfrm>
        <a:off x="1315442" y="1978699"/>
        <a:ext cx="1235564" cy="851993"/>
      </dsp:txXfrm>
    </dsp:sp>
    <dsp:sp modelId="{05238848-C51A-CF4F-A5B2-9BA43932A3F7}">
      <dsp:nvSpPr>
        <dsp:cNvPr id="0" name=""/>
        <dsp:cNvSpPr/>
      </dsp:nvSpPr>
      <dsp:spPr>
        <a:xfrm>
          <a:off x="1269351" y="944175"/>
          <a:ext cx="1327746" cy="944175"/>
        </a:xfrm>
        <a:prstGeom prst="roundRect">
          <a:avLst/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10000"/>
                <a:satMod val="130000"/>
              </a:schemeClr>
              <a:schemeClr val="accent1">
                <a:hueOff val="0"/>
                <a:satOff val="0"/>
                <a:lumOff val="0"/>
                <a:alphaOff val="0"/>
                <a:satMod val="275000"/>
              </a:schemeClr>
            </a:duotone>
          </a:blip>
          <a:tile tx="0" ty="0" sx="40000" sy="40000" flip="none" algn="tl"/>
        </a:blip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smtClean="0"/>
            <a:t>Família</a:t>
          </a:r>
          <a:endParaRPr lang="en-US" sz="2400" b="1" kern="1200" dirty="0"/>
        </a:p>
      </dsp:txBody>
      <dsp:txXfrm>
        <a:off x="1315442" y="990266"/>
        <a:ext cx="1235564" cy="85199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94E69F-4F88-A840-B484-AB8D59A009AF}">
      <dsp:nvSpPr>
        <dsp:cNvPr id="0" name=""/>
        <dsp:cNvSpPr/>
      </dsp:nvSpPr>
      <dsp:spPr>
        <a:xfrm>
          <a:off x="1928101" y="0"/>
          <a:ext cx="1928101" cy="1296144"/>
        </a:xfrm>
        <a:prstGeom prst="trapezoid">
          <a:avLst>
            <a:gd name="adj" fmla="val 74378"/>
          </a:avLst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40000"/>
                <a:satMod val="130000"/>
              </a:schemeClr>
              <a:schemeClr val="accent1">
                <a:hueOff val="0"/>
                <a:satOff val="0"/>
                <a:lumOff val="0"/>
                <a:alphaOff val="0"/>
                <a:satMod val="275000"/>
              </a:schemeClr>
            </a:duotone>
          </a:blip>
          <a:stretch/>
        </a:blipFill>
        <a:ln>
          <a:noFill/>
        </a:ln>
        <a:effectLst>
          <a:outerShdw blurRad="88900" dir="4200000" sx="105000" sy="105000" algn="t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b="1" kern="1200" dirty="0" smtClean="0">
              <a:solidFill>
                <a:srgbClr val="FF0000"/>
              </a:solidFill>
              <a:latin typeface="Arial Black"/>
              <a:cs typeface="Arial Black"/>
            </a:rPr>
            <a:t>1</a:t>
          </a:r>
          <a:r>
            <a:rPr lang="en-US" sz="4000" b="1" kern="1200" dirty="0" smtClean="0">
              <a:latin typeface="Arial"/>
              <a:cs typeface="Arial"/>
            </a:rPr>
            <a:t> DEUS</a:t>
          </a:r>
          <a:endParaRPr lang="en-US" sz="4000" b="1" kern="1200" dirty="0">
            <a:latin typeface="Arial"/>
            <a:cs typeface="Arial"/>
          </a:endParaRPr>
        </a:p>
      </dsp:txBody>
      <dsp:txXfrm>
        <a:off x="1928101" y="0"/>
        <a:ext cx="1928101" cy="1296144"/>
      </dsp:txXfrm>
    </dsp:sp>
    <dsp:sp modelId="{DCF4DC20-D335-2841-8C85-F0698065FB8F}">
      <dsp:nvSpPr>
        <dsp:cNvPr id="0" name=""/>
        <dsp:cNvSpPr/>
      </dsp:nvSpPr>
      <dsp:spPr>
        <a:xfrm>
          <a:off x="964050" y="1296144"/>
          <a:ext cx="3856202" cy="1296144"/>
        </a:xfrm>
        <a:prstGeom prst="trapezoid">
          <a:avLst>
            <a:gd name="adj" fmla="val 74378"/>
          </a:avLst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40000"/>
                <a:satMod val="130000"/>
              </a:schemeClr>
              <a:schemeClr val="accent1">
                <a:hueOff val="0"/>
                <a:satOff val="0"/>
                <a:lumOff val="0"/>
                <a:alphaOff val="0"/>
                <a:satMod val="275000"/>
              </a:schemeClr>
            </a:duotone>
          </a:blip>
          <a:stretch/>
        </a:blipFill>
        <a:ln>
          <a:noFill/>
        </a:ln>
        <a:effectLst>
          <a:outerShdw blurRad="88900" dir="4200000" sx="105000" sy="105000" algn="t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b="1" kern="1200" dirty="0" smtClean="0">
              <a:solidFill>
                <a:srgbClr val="FF0000"/>
              </a:solidFill>
              <a:latin typeface="Arial Black"/>
              <a:cs typeface="Arial Black"/>
            </a:rPr>
            <a:t>2 </a:t>
          </a:r>
          <a:r>
            <a:rPr lang="en-US" sz="4000" b="1" kern="1200" dirty="0" smtClean="0">
              <a:latin typeface="Arial"/>
              <a:cs typeface="Arial"/>
            </a:rPr>
            <a:t>FAMÍLIA</a:t>
          </a:r>
          <a:endParaRPr lang="en-US" sz="4000" b="1" kern="1200" dirty="0">
            <a:latin typeface="Arial"/>
            <a:cs typeface="Arial"/>
          </a:endParaRPr>
        </a:p>
      </dsp:txBody>
      <dsp:txXfrm>
        <a:off x="1638886" y="1296144"/>
        <a:ext cx="2506531" cy="1296144"/>
      </dsp:txXfrm>
    </dsp:sp>
    <dsp:sp modelId="{CDA6706A-2DED-6246-89F2-2F64C2D42811}">
      <dsp:nvSpPr>
        <dsp:cNvPr id="0" name=""/>
        <dsp:cNvSpPr/>
      </dsp:nvSpPr>
      <dsp:spPr>
        <a:xfrm>
          <a:off x="0" y="2592288"/>
          <a:ext cx="5784304" cy="1296144"/>
        </a:xfrm>
        <a:prstGeom prst="trapezoid">
          <a:avLst>
            <a:gd name="adj" fmla="val 74378"/>
          </a:avLst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40000"/>
                <a:satMod val="130000"/>
              </a:schemeClr>
              <a:schemeClr val="accent1">
                <a:hueOff val="0"/>
                <a:satOff val="0"/>
                <a:lumOff val="0"/>
                <a:alphaOff val="0"/>
                <a:satMod val="275000"/>
              </a:schemeClr>
            </a:duotone>
          </a:blip>
          <a:stretch/>
        </a:blipFill>
        <a:ln>
          <a:noFill/>
        </a:ln>
        <a:effectLst>
          <a:outerShdw blurRad="88900" dir="4200000" sx="105000" sy="105000" algn="t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b="1" kern="1200" dirty="0" smtClean="0">
              <a:solidFill>
                <a:srgbClr val="FF0000"/>
              </a:solidFill>
              <a:latin typeface="Arial Black"/>
              <a:cs typeface="Arial Black"/>
            </a:rPr>
            <a:t>3          </a:t>
          </a:r>
          <a:r>
            <a:rPr lang="en-US" sz="4000" b="1" kern="1200" dirty="0" smtClean="0">
              <a:latin typeface="Arial"/>
              <a:cs typeface="Arial"/>
            </a:rPr>
            <a:t>IGREJA</a:t>
          </a:r>
          <a:endParaRPr lang="en-US" sz="4000" b="1" kern="1200" dirty="0">
            <a:latin typeface="Arial"/>
            <a:cs typeface="Arial"/>
          </a:endParaRPr>
        </a:p>
      </dsp:txBody>
      <dsp:txXfrm>
        <a:off x="1012253" y="2592288"/>
        <a:ext cx="3759797" cy="129614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735798-D1D2-488A-B050-41A376C5427B}">
      <dsp:nvSpPr>
        <dsp:cNvPr id="0" name=""/>
        <dsp:cNvSpPr/>
      </dsp:nvSpPr>
      <dsp:spPr>
        <a:xfrm>
          <a:off x="1285883" y="0"/>
          <a:ext cx="3143272" cy="3143272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73AAEB-0CB4-4025-AD92-A563F780E3DB}">
      <dsp:nvSpPr>
        <dsp:cNvPr id="0" name=""/>
        <dsp:cNvSpPr/>
      </dsp:nvSpPr>
      <dsp:spPr>
        <a:xfrm>
          <a:off x="1978832" y="316015"/>
          <a:ext cx="2043126" cy="74407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kern="1200" dirty="0" smtClean="0">
              <a:solidFill>
                <a:srgbClr val="FF0000"/>
              </a:solidFill>
              <a:latin typeface="Arial Black"/>
              <a:cs typeface="Arial Black"/>
            </a:rPr>
            <a:t>ESFORÇO</a:t>
          </a:r>
          <a:endParaRPr lang="pt-BR" sz="1900" b="1" kern="1200" dirty="0">
            <a:solidFill>
              <a:srgbClr val="FF0000"/>
            </a:solidFill>
            <a:latin typeface="Arial Black"/>
            <a:cs typeface="Arial Black"/>
          </a:endParaRPr>
        </a:p>
      </dsp:txBody>
      <dsp:txXfrm>
        <a:off x="2015155" y="352338"/>
        <a:ext cx="1970480" cy="671425"/>
      </dsp:txXfrm>
    </dsp:sp>
    <dsp:sp modelId="{9A206C7E-2CF4-44C6-B34F-668E65A06D03}">
      <dsp:nvSpPr>
        <dsp:cNvPr id="0" name=""/>
        <dsp:cNvSpPr/>
      </dsp:nvSpPr>
      <dsp:spPr>
        <a:xfrm>
          <a:off x="1978832" y="1153095"/>
          <a:ext cx="2043126" cy="74407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kern="1200" dirty="0" smtClean="0">
              <a:solidFill>
                <a:srgbClr val="002060"/>
              </a:solidFill>
              <a:latin typeface="Arial Black"/>
              <a:cs typeface="Arial Black"/>
            </a:rPr>
            <a:t>TEMPO</a:t>
          </a:r>
          <a:endParaRPr lang="pt-BR" sz="1900" b="1" kern="1200" dirty="0">
            <a:solidFill>
              <a:srgbClr val="002060"/>
            </a:solidFill>
            <a:latin typeface="Arial Black"/>
            <a:cs typeface="Arial Black"/>
          </a:endParaRPr>
        </a:p>
      </dsp:txBody>
      <dsp:txXfrm>
        <a:off x="2015155" y="1189418"/>
        <a:ext cx="1970480" cy="671425"/>
      </dsp:txXfrm>
    </dsp:sp>
    <dsp:sp modelId="{DF5F5CD9-1FAA-4021-A2D4-D7BA66205721}">
      <dsp:nvSpPr>
        <dsp:cNvPr id="0" name=""/>
        <dsp:cNvSpPr/>
      </dsp:nvSpPr>
      <dsp:spPr>
        <a:xfrm>
          <a:off x="1978832" y="1990176"/>
          <a:ext cx="2043126" cy="74407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kern="1200" dirty="0" smtClean="0">
              <a:solidFill>
                <a:schemeClr val="tx2">
                  <a:lumMod val="90000"/>
                  <a:lumOff val="10000"/>
                </a:schemeClr>
              </a:solidFill>
              <a:latin typeface="Arial Black"/>
              <a:cs typeface="Arial Black"/>
            </a:rPr>
            <a:t>RESULTADO</a:t>
          </a:r>
          <a:endParaRPr lang="pt-BR" sz="1900" b="1" kern="1200" dirty="0">
            <a:solidFill>
              <a:schemeClr val="tx2">
                <a:lumMod val="90000"/>
                <a:lumOff val="10000"/>
              </a:schemeClr>
            </a:solidFill>
            <a:latin typeface="Arial Black"/>
            <a:cs typeface="Arial Black"/>
          </a:endParaRPr>
        </a:p>
      </dsp:txBody>
      <dsp:txXfrm>
        <a:off x="2015155" y="2026499"/>
        <a:ext cx="1970480" cy="671425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EF7F2F-44FD-9E44-BC91-F13F34009D34}">
      <dsp:nvSpPr>
        <dsp:cNvPr id="0" name=""/>
        <dsp:cNvSpPr/>
      </dsp:nvSpPr>
      <dsp:spPr>
        <a:xfrm>
          <a:off x="2014799" y="464462"/>
          <a:ext cx="2809736" cy="8085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RELACIONAMENTO E CUIDADOS</a:t>
          </a:r>
          <a:endParaRPr lang="en-US" sz="2000" kern="1200" dirty="0"/>
        </a:p>
      </dsp:txBody>
      <dsp:txXfrm>
        <a:off x="2014799" y="464462"/>
        <a:ext cx="2809736" cy="808533"/>
      </dsp:txXfrm>
    </dsp:sp>
    <dsp:sp modelId="{091F00B3-C4F0-B143-A791-CB2A76E9BDB2}">
      <dsp:nvSpPr>
        <dsp:cNvPr id="0" name=""/>
        <dsp:cNvSpPr/>
      </dsp:nvSpPr>
      <dsp:spPr>
        <a:xfrm>
          <a:off x="898997" y="-124308"/>
          <a:ext cx="2891926" cy="2891926"/>
        </a:xfrm>
        <a:prstGeom prst="circularArrow">
          <a:avLst>
            <a:gd name="adj1" fmla="val 8244"/>
            <a:gd name="adj2" fmla="val 575741"/>
            <a:gd name="adj3" fmla="val 3446490"/>
            <a:gd name="adj4" fmla="val 21459119"/>
            <a:gd name="adj5" fmla="val 9618"/>
          </a:avLst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40000"/>
                <a:satMod val="130000"/>
              </a:schemeClr>
              <a:schemeClr val="accent1">
                <a:hueOff val="0"/>
                <a:satOff val="0"/>
                <a:lumOff val="0"/>
                <a:alphaOff val="0"/>
                <a:satMod val="275000"/>
              </a:schemeClr>
            </a:duotone>
          </a:blip>
          <a:stretch/>
        </a:blipFill>
        <a:ln>
          <a:noFill/>
        </a:ln>
        <a:effectLst>
          <a:outerShdw blurRad="88900" dir="4200000" sx="105000" sy="105000" algn="t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8F062BB-F65B-1744-8E09-86278AF9BBE8}">
      <dsp:nvSpPr>
        <dsp:cNvPr id="0" name=""/>
        <dsp:cNvSpPr/>
      </dsp:nvSpPr>
      <dsp:spPr>
        <a:xfrm>
          <a:off x="1436127" y="2022127"/>
          <a:ext cx="1372187" cy="12226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MAIS PESSOAS</a:t>
          </a:r>
          <a:endParaRPr lang="en-US" sz="2000" kern="1200" dirty="0"/>
        </a:p>
      </dsp:txBody>
      <dsp:txXfrm>
        <a:off x="1436127" y="2022127"/>
        <a:ext cx="1372187" cy="1222624"/>
      </dsp:txXfrm>
    </dsp:sp>
    <dsp:sp modelId="{9B0FDFCE-5228-D54D-92EE-8147159FA41C}">
      <dsp:nvSpPr>
        <dsp:cNvPr id="0" name=""/>
        <dsp:cNvSpPr/>
      </dsp:nvSpPr>
      <dsp:spPr>
        <a:xfrm>
          <a:off x="676258" y="-207"/>
          <a:ext cx="2891926" cy="2891926"/>
        </a:xfrm>
        <a:prstGeom prst="circularArrow">
          <a:avLst>
            <a:gd name="adj1" fmla="val 8244"/>
            <a:gd name="adj2" fmla="val 575741"/>
            <a:gd name="adj3" fmla="val 10775341"/>
            <a:gd name="adj4" fmla="val 7517226"/>
            <a:gd name="adj5" fmla="val 9618"/>
          </a:avLst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40000"/>
                <a:satMod val="130000"/>
              </a:schemeClr>
              <a:schemeClr val="accent1">
                <a:hueOff val="0"/>
                <a:satOff val="0"/>
                <a:lumOff val="0"/>
                <a:alphaOff val="0"/>
                <a:satMod val="275000"/>
              </a:schemeClr>
            </a:duotone>
          </a:blip>
          <a:stretch/>
        </a:blipFill>
        <a:ln>
          <a:noFill/>
        </a:ln>
        <a:effectLst>
          <a:outerShdw blurRad="88900" dir="4200000" sx="105000" sy="105000" algn="t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16990EC-B7C1-A547-BDDA-09DDECEBEE7D}">
      <dsp:nvSpPr>
        <dsp:cNvPr id="0" name=""/>
        <dsp:cNvSpPr/>
      </dsp:nvSpPr>
      <dsp:spPr>
        <a:xfrm>
          <a:off x="268881" y="447647"/>
          <a:ext cx="1649552" cy="8085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PESSOAS</a:t>
          </a:r>
          <a:r>
            <a:rPr lang="en-US" sz="1100" b="1" kern="1200" dirty="0" smtClean="0"/>
            <a:t>  </a:t>
          </a:r>
          <a:endParaRPr lang="en-US" sz="1100" kern="1200" dirty="0"/>
        </a:p>
      </dsp:txBody>
      <dsp:txXfrm>
        <a:off x="268881" y="447647"/>
        <a:ext cx="1649552" cy="808533"/>
      </dsp:txXfrm>
    </dsp:sp>
    <dsp:sp modelId="{1D618624-A9FE-674D-A657-A715314A0F8D}">
      <dsp:nvSpPr>
        <dsp:cNvPr id="0" name=""/>
        <dsp:cNvSpPr/>
      </dsp:nvSpPr>
      <dsp:spPr>
        <a:xfrm>
          <a:off x="859070" y="-145413"/>
          <a:ext cx="2891926" cy="2891926"/>
        </a:xfrm>
        <a:prstGeom prst="circularArrow">
          <a:avLst>
            <a:gd name="adj1" fmla="val 8244"/>
            <a:gd name="adj2" fmla="val 575741"/>
            <a:gd name="adj3" fmla="val 18339503"/>
            <a:gd name="adj4" fmla="val 13553980"/>
            <a:gd name="adj5" fmla="val 9618"/>
          </a:avLst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40000"/>
                <a:satMod val="130000"/>
              </a:schemeClr>
              <a:schemeClr val="accent1">
                <a:hueOff val="0"/>
                <a:satOff val="0"/>
                <a:lumOff val="0"/>
                <a:alphaOff val="0"/>
                <a:satMod val="275000"/>
              </a:schemeClr>
            </a:duotone>
          </a:blip>
          <a:stretch/>
        </a:blipFill>
        <a:ln>
          <a:noFill/>
        </a:ln>
        <a:effectLst>
          <a:outerShdw blurRad="88900" dir="4200000" sx="105000" sy="105000" algn="t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balance1">
  <dgm:title val=""/>
  <dgm:desc val=""/>
  <dgm:catLst>
    <dgm:cat type="relationship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25" srcId="2" destId="23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2"/>
        <dgm:pt modelId="21"/>
        <dgm:pt modelId="22"/>
        <dgm:pt modelId="23"/>
      </dgm:ptLst>
      <dgm:cxnLst>
        <dgm:cxn modelId="4" srcId="0" destId="1" srcOrd="0" destOrd="0"/>
        <dgm:cxn modelId="5" srcId="0" destId="2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25" srcId="2" destId="21" srcOrd="0" destOrd="0"/>
        <dgm:cxn modelId="26" srcId="2" destId="22" srcOrd="0" destOrd="0"/>
        <dgm:cxn modelId="27" srcId="2" destId="23" srcOrd="0" destOrd="0"/>
      </dgm:cxnLst>
      <dgm:bg/>
      <dgm:whole/>
    </dgm:dataModel>
  </dgm:clrData>
  <dgm:layoutNode name="outerComposite">
    <dgm:varLst>
      <dgm:chMax val="2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>
      <dgm:constr type="h" for="ch" forName="parentComposite" refType="h" refFor="ch" refForName="dummyMaxCanvas" op="equ" fact="0.2"/>
      <dgm:constr type="t" for="ch" forName="parentComposite"/>
      <dgm:constr type="h" for="ch" forName="childrenComposite" refType="h" refFor="ch" refForName="dummyMaxCanvas" op="equ" fact="0.8"/>
      <dgm:constr type="t" for="ch" forName="childrenComposite" refType="h" refFor="ch" refForName="dummyMaxCanvas" fact="0.2"/>
    </dgm:constrLst>
    <dgm:ruleLst/>
    <dgm:layoutNode name="dummyMaxCanvas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arentComposite">
      <dgm:alg type="composite"/>
      <dgm:shape xmlns:r="http://schemas.openxmlformats.org/officeDocument/2006/relationships" r:blip="">
        <dgm:adjLst/>
      </dgm:shape>
      <dgm:presOf/>
      <dgm:constrLst>
        <dgm:constr type="w" for="ch" forName="parent1" refType="w" fact="0.36"/>
        <dgm:constr type="ctrX" for="ch" forName="parent1" refType="w" fact="0.24"/>
        <dgm:constr type="w" for="ch" forName="parent2" refType="w" fact="0.36"/>
        <dgm:constr type="ctrX" for="ch" forName="parent2" refType="w" fact="0.76"/>
        <dgm:constr type="primFontSz" for="ch" ptType="node" op="equ"/>
      </dgm:constrLst>
      <dgm:ruleLst/>
      <dgm:layoutNode name="parent1" styleLbl="alignAccFollowNode1">
        <dgm:varLst>
          <dgm:chMax val="4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ch" ptType="node" cnt="1"/>
        <dgm:constrLst>
          <dgm:constr type="primFontSz" val="65"/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arent2" styleLbl="alignAccFollowNode1">
        <dgm:varLst>
          <dgm:chMax val="4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ch" ptType="node" st="2" cnt="1"/>
        <dgm:constrLst>
          <dgm:constr type="primFontSz" val="65"/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</dgm:layoutNode>
    <dgm:layoutNode name="childrenComposite">
      <dgm:alg type="composite"/>
      <dgm:shape xmlns:r="http://schemas.openxmlformats.org/officeDocument/2006/relationships" r:blip="">
        <dgm:adjLst/>
      </dgm:shape>
      <dgm:presOf/>
      <dgm:constrLst>
        <dgm:constr type="primFontSz" for="ch" ptType="node" op="equ" val="65"/>
        <dgm:constr type="w" for="ch" forName="fulcrum" refType="w" fact="0.15"/>
        <dgm:constr type="h" for="ch" forName="fulcrum" refType="w" refFor="ch" refForName="fulcrum"/>
        <dgm:constr type="b" for="ch" forName="fulcrum" refType="h"/>
        <dgm:constr type="ctrX" for="ch" forName="fulcrum" refType="w" fact="0.5"/>
        <dgm:constr type="w" for="ch" forName="balance_00" refType="w" fact="0.9"/>
        <dgm:constr type="h" for="ch" forName="balance_00" refType="h" fact="0.076"/>
        <dgm:constr type="b" for="ch" forName="balance_00" refType="h" fact="0.81"/>
        <dgm:constr type="ctrX" for="ch" forName="balance_00" refType="w" fact="0.5"/>
        <dgm:constr type="w" for="ch" forName="balance_01" refType="w"/>
        <dgm:constr type="h" for="ch" forName="balance_01" refType="h" fact="0.157"/>
        <dgm:constr type="b" for="ch" forName="balance_01" refType="h" fact="0.85"/>
        <dgm:constr type="ctrX" for="ch" forName="balance_01" refType="w" fact="0.5"/>
        <dgm:constr type="w" for="ch" forName="balance_02" refType="w"/>
        <dgm:constr type="h" for="ch" forName="balance_02" refType="h" fact="0.157"/>
        <dgm:constr type="b" for="ch" forName="balance_02" refType="h" fact="0.85"/>
        <dgm:constr type="ctrX" for="ch" forName="balance_02" refType="w" fact="0.5"/>
        <dgm:constr type="w" for="ch" forName="balance_03" refType="w"/>
        <dgm:constr type="h" for="ch" forName="balance_03" refType="h" fact="0.157"/>
        <dgm:constr type="b" for="ch" forName="balance_03" refType="h" fact="0.85"/>
        <dgm:constr type="ctrX" for="ch" forName="balance_03" refType="w" fact="0.5"/>
        <dgm:constr type="w" for="ch" forName="balance_04" refType="w"/>
        <dgm:constr type="h" for="ch" forName="balance_04" refType="h" fact="0.157"/>
        <dgm:constr type="b" for="ch" forName="balance_04" refType="h" fact="0.85"/>
        <dgm:constr type="ctrX" for="ch" forName="balance_04" refType="w" fact="0.5"/>
        <dgm:constr type="w" for="ch" forName="balance_10" refType="w"/>
        <dgm:constr type="h" for="ch" forName="balance_10" refType="h" fact="0.157"/>
        <dgm:constr type="b" for="ch" forName="balance_10" refType="h" fact="0.85"/>
        <dgm:constr type="ctrX" for="ch" forName="balance_10" refType="w" fact="0.5"/>
        <dgm:constr type="w" for="ch" forName="balance_11" refType="w" fact="0.9"/>
        <dgm:constr type="h" for="ch" forName="balance_11" refType="h" fact="0.076"/>
        <dgm:constr type="b" for="ch" forName="balance_11" refType="h" fact="0.81"/>
        <dgm:constr type="ctrX" for="ch" forName="balance_11" refType="w" fact="0.5"/>
        <dgm:constr type="w" for="ch" forName="balance_12" refType="w"/>
        <dgm:constr type="h" for="ch" forName="balance_12" refType="h" fact="0.157"/>
        <dgm:constr type="b" for="ch" forName="balance_12" refType="h" fact="0.85"/>
        <dgm:constr type="ctrX" for="ch" forName="balance_12" refType="w" fact="0.5"/>
        <dgm:constr type="w" for="ch" forName="balance_13" refType="w"/>
        <dgm:constr type="h" for="ch" forName="balance_13" refType="h" fact="0.157"/>
        <dgm:constr type="b" for="ch" forName="balance_13" refType="h" fact="0.85"/>
        <dgm:constr type="ctrX" for="ch" forName="balance_13" refType="w" fact="0.5"/>
        <dgm:constr type="w" for="ch" forName="balance_14" refType="w"/>
        <dgm:constr type="h" for="ch" forName="balance_14" refType="h" fact="0.157"/>
        <dgm:constr type="b" for="ch" forName="balance_14" refType="h" fact="0.85"/>
        <dgm:constr type="ctrX" for="ch" forName="balance_14" refType="w" fact="0.5"/>
        <dgm:constr type="w" for="ch" forName="balance_20" refType="w"/>
        <dgm:constr type="h" for="ch" forName="balance_20" refType="h" fact="0.157"/>
        <dgm:constr type="b" for="ch" forName="balance_20" refType="h" fact="0.85"/>
        <dgm:constr type="ctrX" for="ch" forName="balance_20" refType="w" fact="0.5"/>
        <dgm:constr type="w" for="ch" forName="balance_21" refType="w"/>
        <dgm:constr type="h" for="ch" forName="balance_21" refType="h" fact="0.157"/>
        <dgm:constr type="b" for="ch" forName="balance_21" refType="h" fact="0.85"/>
        <dgm:constr type="ctrX" for="ch" forName="balance_21" refType="w" fact="0.5"/>
        <dgm:constr type="w" for="ch" forName="balance_22" refType="w" fact="0.9"/>
        <dgm:constr type="h" for="ch" forName="balance_22" refType="h" fact="0.076"/>
        <dgm:constr type="b" for="ch" forName="balance_22" refType="h" fact="0.81"/>
        <dgm:constr type="ctrX" for="ch" forName="balance_22" refType="w" fact="0.5"/>
        <dgm:constr type="w" for="ch" forName="balance_23" refType="w"/>
        <dgm:constr type="h" for="ch" forName="balance_23" refType="h" fact="0.157"/>
        <dgm:constr type="b" for="ch" forName="balance_23" refType="h" fact="0.85"/>
        <dgm:constr type="ctrX" for="ch" forName="balance_23" refType="w" fact="0.5"/>
        <dgm:constr type="w" for="ch" forName="balance_24" refType="w"/>
        <dgm:constr type="h" for="ch" forName="balance_24" refType="h" fact="0.157"/>
        <dgm:constr type="b" for="ch" forName="balance_24" refType="h" fact="0.85"/>
        <dgm:constr type="ctrX" for="ch" forName="balance_24" refType="w" fact="0.5"/>
        <dgm:constr type="w" for="ch" forName="balance_30" refType="w"/>
        <dgm:constr type="h" for="ch" forName="balance_30" refType="h" fact="0.157"/>
        <dgm:constr type="b" for="ch" forName="balance_30" refType="h" fact="0.85"/>
        <dgm:constr type="ctrX" for="ch" forName="balance_30" refType="w" fact="0.5"/>
        <dgm:constr type="w" for="ch" forName="balance_31" refType="w"/>
        <dgm:constr type="h" for="ch" forName="balance_31" refType="h" fact="0.157"/>
        <dgm:constr type="b" for="ch" forName="balance_31" refType="h" fact="0.85"/>
        <dgm:constr type="ctrX" for="ch" forName="balance_31" refType="w" fact="0.5"/>
        <dgm:constr type="w" for="ch" forName="balance_32" refType="w"/>
        <dgm:constr type="h" for="ch" forName="balance_32" refType="h" fact="0.157"/>
        <dgm:constr type="b" for="ch" forName="balance_32" refType="h" fact="0.85"/>
        <dgm:constr type="ctrX" for="ch" forName="balance_32" refType="w" fact="0.5"/>
        <dgm:constr type="w" for="ch" forName="balance_33" refType="w" fact="0.9"/>
        <dgm:constr type="h" for="ch" forName="balance_33" refType="h" fact="0.076"/>
        <dgm:constr type="b" for="ch" forName="balance_33" refType="h" fact="0.81"/>
        <dgm:constr type="ctrX" for="ch" forName="balance_33" refType="w" fact="0.5"/>
        <dgm:constr type="w" for="ch" forName="balance_34" refType="w"/>
        <dgm:constr type="h" for="ch" forName="balance_34" refType="h" fact="0.157"/>
        <dgm:constr type="b" for="ch" forName="balance_34" refType="h" fact="0.85"/>
        <dgm:constr type="ctrX" for="ch" forName="balance_34" refType="w" fact="0.5"/>
        <dgm:constr type="w" for="ch" forName="balance_40" refType="w"/>
        <dgm:constr type="h" for="ch" forName="balance_40" refType="h" fact="0.157"/>
        <dgm:constr type="b" for="ch" forName="balance_40" refType="h" fact="0.85"/>
        <dgm:constr type="ctrX" for="ch" forName="balance_40" refType="w" fact="0.5"/>
        <dgm:constr type="w" for="ch" forName="balance_41" refType="w"/>
        <dgm:constr type="h" for="ch" forName="balance_41" refType="h" fact="0.157"/>
        <dgm:constr type="b" for="ch" forName="balance_41" refType="h" fact="0.85"/>
        <dgm:constr type="ctrX" for="ch" forName="balance_41" refType="w" fact="0.5"/>
        <dgm:constr type="w" for="ch" forName="balance_42" refType="w"/>
        <dgm:constr type="h" for="ch" forName="balance_42" refType="h" fact="0.157"/>
        <dgm:constr type="b" for="ch" forName="balance_42" refType="h" fact="0.85"/>
        <dgm:constr type="ctrX" for="ch" forName="balance_42" refType="w" fact="0.5"/>
        <dgm:constr type="w" for="ch" forName="balance_43" refType="w"/>
        <dgm:constr type="h" for="ch" forName="balance_43" refType="h" fact="0.157"/>
        <dgm:constr type="b" for="ch" forName="balance_43" refType="h" fact="0.85"/>
        <dgm:constr type="ctrX" for="ch" forName="balance_43" refType="w" fact="0.5"/>
        <dgm:constr type="w" for="ch" forName="balance_44" refType="w" fact="0.9"/>
        <dgm:constr type="h" for="ch" forName="balance_44" refType="h" fact="0.076"/>
        <dgm:constr type="b" for="ch" forName="balance_44" refType="h" fact="0.81"/>
        <dgm:constr type="ctrX" for="ch" forName="balance_44" refType="w" fact="0.5"/>
        <dgm:constr type="w" for="ch" forName="right_01_1" refType="w" fact="0.4"/>
        <dgm:constr type="h" for="ch" forName="right_01_1" refType="h" fact="0.7"/>
        <dgm:constr type="b" for="ch" forName="right_01_1" refType="h" fact="0.76"/>
        <dgm:constr type="ctrX" for="ch" forName="right_01_1" refType="w" fact="0.78"/>
        <dgm:constr type="w" for="ch" forName="left_10_1" refType="w" fact="0.4"/>
        <dgm:constr type="h" for="ch" forName="left_10_1" refType="h" fact="0.7"/>
        <dgm:constr type="b" for="ch" forName="left_10_1" refType="h" fact="0.76"/>
        <dgm:constr type="ctrX" for="ch" forName="left_10_1" refType="w" fact="0.22"/>
        <dgm:constr type="w" for="ch" forName="right_11_1" refType="w" fact="0.36"/>
        <dgm:constr type="h" for="ch" forName="right_11_1" refType="h" fact="0.67"/>
        <dgm:constr type="b" for="ch" forName="right_11_1" refType="h" fact="0.725"/>
        <dgm:constr type="ctrX" for="ch" forName="right_11_1" refType="w" fact="0.76"/>
        <dgm:constr type="w" for="ch" forName="left_11_1" refType="w" fact="0.36"/>
        <dgm:constr type="h" for="ch" forName="left_11_1" refType="h" fact="0.67"/>
        <dgm:constr type="b" for="ch" forName="left_11_1" refType="h" fact="0.725"/>
        <dgm:constr type="ctrX" for="ch" forName="left_11_1" refType="w" fact="0.24"/>
        <dgm:constr type="w" for="ch" forName="right_02_1" refType="w" fact="0.388"/>
        <dgm:constr type="h" for="ch" forName="right_02_1" refType="h" fact="0.36"/>
        <dgm:constr type="b" for="ch" forName="right_02_1" refType="h" fact="0.76"/>
        <dgm:constr type="ctrX" for="ch" forName="right_02_1" refType="w" fact="0.77"/>
        <dgm:constr type="w" for="ch" forName="right_02_2" refType="w" fact="0.388"/>
        <dgm:constr type="h" for="ch" forName="right_02_2" refType="h" fact="0.36"/>
        <dgm:constr type="b" for="ch" forName="right_02_2" refType="h" fact="0.42"/>
        <dgm:constr type="ctrX" for="ch" forName="right_02_2" refType="w" fact="0.79"/>
        <dgm:constr type="w" for="ch" forName="left_20_1" refType="w" fact="0.388"/>
        <dgm:constr type="h" for="ch" forName="left_20_1" refType="h" fact="0.36"/>
        <dgm:constr type="b" for="ch" forName="left_20_1" refType="h" fact="0.76"/>
        <dgm:constr type="ctrX" for="ch" forName="left_20_1" refType="w" fact="0.23"/>
        <dgm:constr type="w" for="ch" forName="left_20_2" refType="w" fact="0.388"/>
        <dgm:constr type="h" for="ch" forName="left_20_2" refType="h" fact="0.36"/>
        <dgm:constr type="b" for="ch" forName="left_20_2" refType="h" fact="0.42"/>
        <dgm:constr type="ctrX" for="ch" forName="left_20_2" refType="w" fact="0.21"/>
        <dgm:constr type="w" for="ch" forName="right_12_1" refType="w" fact="0.388"/>
        <dgm:constr type="h" for="ch" forName="right_12_1" refType="h" fact="0.36"/>
        <dgm:constr type="b" for="ch" forName="right_12_1" refType="h" fact="0.76"/>
        <dgm:constr type="ctrX" for="ch" forName="right_12_1" refType="w" fact="0.77"/>
        <dgm:constr type="w" for="ch" forName="right_12_2" refType="w" fact="0.388"/>
        <dgm:constr type="h" for="ch" forName="right_12_2" refType="h" fact="0.36"/>
        <dgm:constr type="b" for="ch" forName="right_12_2" refType="h" fact="0.42"/>
        <dgm:constr type="ctrX" for="ch" forName="right_12_2" refType="w" fact="0.79"/>
        <dgm:constr type="w" for="ch" forName="left_12_1" refType="w" fact="0.388"/>
        <dgm:constr type="h" for="ch" forName="left_12_1" refType="h" fact="0.36"/>
        <dgm:constr type="b" for="ch" forName="left_12_1" refType="h" fact="0.715"/>
        <dgm:constr type="ctrX" for="ch" forName="left_12_1" refType="w" fact="0.255"/>
        <dgm:constr type="w" for="ch" forName="right_22_1" refType="w" fact="0.36"/>
        <dgm:constr type="h" for="ch" forName="right_22_1" refType="h" fact="0.32"/>
        <dgm:constr type="b" for="ch" forName="right_22_1" refType="h" fact="0.725"/>
        <dgm:constr type="ctrX" for="ch" forName="right_22_1" refType="w" fact="0.76"/>
        <dgm:constr type="w" for="ch" forName="right_22_2" refType="w" fact="0.36"/>
        <dgm:constr type="h" for="ch" forName="right_22_2" refType="h" fact="0.32"/>
        <dgm:constr type="b" for="ch" forName="right_22_2" refType="h" fact="0.39"/>
        <dgm:constr type="ctrX" for="ch" forName="right_22_2" refType="w" fact="0.76"/>
        <dgm:constr type="w" for="ch" forName="left_22_1" refType="w" fact="0.36"/>
        <dgm:constr type="h" for="ch" forName="left_22_1" refType="h" fact="0.32"/>
        <dgm:constr type="b" for="ch" forName="left_22_1" refType="h" fact="0.725"/>
        <dgm:constr type="ctrX" for="ch" forName="left_22_1" refType="w" fact="0.24"/>
        <dgm:constr type="w" for="ch" forName="left_22_2" refType="w" fact="0.36"/>
        <dgm:constr type="h" for="ch" forName="left_22_2" refType="h" fact="0.32"/>
        <dgm:constr type="b" for="ch" forName="left_22_2" refType="h" fact="0.39"/>
        <dgm:constr type="ctrX" for="ch" forName="left_22_2" refType="w" fact="0.24"/>
        <dgm:constr type="w" for="ch" forName="left_21_1" refType="w" fact="0.388"/>
        <dgm:constr type="h" for="ch" forName="left_21_1" refType="h" fact="0.36"/>
        <dgm:constr type="b" for="ch" forName="left_21_1" refType="h" fact="0.76"/>
        <dgm:constr type="ctrX" for="ch" forName="left_21_1" refType="w" fact="0.23"/>
        <dgm:constr type="w" for="ch" forName="left_21_2" refType="w" fact="0.388"/>
        <dgm:constr type="h" for="ch" forName="left_21_2" refType="h" fact="0.36"/>
        <dgm:constr type="b" for="ch" forName="left_21_2" refType="h" fact="0.42"/>
        <dgm:constr type="ctrX" for="ch" forName="left_21_2" refType="w" fact="0.21"/>
        <dgm:constr type="w" for="ch" forName="right_21_1" refType="w" fact="0.388"/>
        <dgm:constr type="h" for="ch" forName="right_21_1" refType="h" fact="0.36"/>
        <dgm:constr type="b" for="ch" forName="right_21_1" refType="h" fact="0.715"/>
        <dgm:constr type="ctrX" for="ch" forName="right_21_1" refType="w" fact="0.745"/>
        <dgm:constr type="w" for="ch" forName="right_03_1" refType="w" fact="0.37"/>
        <dgm:constr type="h" for="ch" forName="right_03_1" refType="h" fact="0.24"/>
        <dgm:constr type="b" for="ch" forName="right_03_1" refType="h" fact="0.76"/>
        <dgm:constr type="ctrX" for="ch" forName="right_03_1" refType="w" fact="0.77"/>
        <dgm:constr type="w" for="ch" forName="right_03_2" refType="w" fact="0.37"/>
        <dgm:constr type="h" for="ch" forName="right_03_2" refType="h" fact="0.24"/>
        <dgm:constr type="b" for="ch" forName="right_03_2" refType="h" fact="0.535"/>
        <dgm:constr type="ctrX" for="ch" forName="right_03_2" refType="w" fact="0.783"/>
        <dgm:constr type="w" for="ch" forName="right_03_3" refType="w" fact="0.37"/>
        <dgm:constr type="h" for="ch" forName="right_03_3" refType="h" fact="0.24"/>
        <dgm:constr type="b" for="ch" forName="right_03_3" refType="h" fact="0.315"/>
        <dgm:constr type="ctrX" for="ch" forName="right_03_3" refType="w" fact="0.796"/>
        <dgm:constr type="w" for="ch" forName="left_30_1" refType="w" fact="0.37"/>
        <dgm:constr type="h" for="ch" forName="left_30_1" refType="h" fact="0.24"/>
        <dgm:constr type="b" for="ch" forName="left_30_1" refType="h" fact="0.76"/>
        <dgm:constr type="ctrX" for="ch" forName="left_30_1" refType="w" fact="0.23"/>
        <dgm:constr type="w" for="ch" forName="left_30_2" refType="w" fact="0.37"/>
        <dgm:constr type="h" for="ch" forName="left_30_2" refType="h" fact="0.24"/>
        <dgm:constr type="b" for="ch" forName="left_30_2" refType="h" fact="0.535"/>
        <dgm:constr type="ctrX" for="ch" forName="left_30_2" refType="w" fact="0.217"/>
        <dgm:constr type="w" for="ch" forName="left_30_3" refType="w" fact="0.37"/>
        <dgm:constr type="h" for="ch" forName="left_30_3" refType="h" fact="0.24"/>
        <dgm:constr type="b" for="ch" forName="left_30_3" refType="h" fact="0.315"/>
        <dgm:constr type="ctrX" for="ch" forName="left_30_3" refType="w" fact="0.204"/>
        <dgm:constr type="w" for="ch" forName="right_13_1" refType="w" fact="0.37"/>
        <dgm:constr type="h" for="ch" forName="right_13_1" refType="h" fact="0.24"/>
        <dgm:constr type="b" for="ch" forName="right_13_1" refType="h" fact="0.76"/>
        <dgm:constr type="ctrX" for="ch" forName="right_13_1" refType="w" fact="0.77"/>
        <dgm:constr type="w" for="ch" forName="right_13_2" refType="w" fact="0.37"/>
        <dgm:constr type="h" for="ch" forName="right_13_2" refType="h" fact="0.24"/>
        <dgm:constr type="b" for="ch" forName="right_13_2" refType="h" fact="0.535"/>
        <dgm:constr type="ctrX" for="ch" forName="right_13_2" refType="w" fact="0.783"/>
        <dgm:constr type="w" for="ch" forName="right_13_3" refType="w" fact="0.37"/>
        <dgm:constr type="h" for="ch" forName="right_13_3" refType="h" fact="0.24"/>
        <dgm:constr type="b" for="ch" forName="right_13_3" refType="h" fact="0.315"/>
        <dgm:constr type="ctrX" for="ch" forName="right_13_3" refType="w" fact="0.796"/>
        <dgm:constr type="w" for="ch" forName="left_13_1" refType="w" fact="0.37"/>
        <dgm:constr type="h" for="ch" forName="left_13_1" refType="h" fact="0.24"/>
        <dgm:constr type="b" for="ch" forName="left_13_1" refType="h" fact="0.715"/>
        <dgm:constr type="ctrX" for="ch" forName="left_13_1" refType="w" fact="0.255"/>
        <dgm:constr type="w" for="ch" forName="left_31_1" refType="w" fact="0.37"/>
        <dgm:constr type="h" for="ch" forName="left_31_1" refType="h" fact="0.24"/>
        <dgm:constr type="b" for="ch" forName="left_31_1" refType="h" fact="0.76"/>
        <dgm:constr type="ctrX" for="ch" forName="left_31_1" refType="w" fact="0.23"/>
        <dgm:constr type="w" for="ch" forName="left_31_2" refType="w" fact="0.37"/>
        <dgm:constr type="h" for="ch" forName="left_31_2" refType="h" fact="0.24"/>
        <dgm:constr type="b" for="ch" forName="left_31_2" refType="h" fact="0.535"/>
        <dgm:constr type="ctrX" for="ch" forName="left_31_2" refType="w" fact="0.217"/>
        <dgm:constr type="w" for="ch" forName="left_31_3" refType="w" fact="0.37"/>
        <dgm:constr type="h" for="ch" forName="left_31_3" refType="h" fact="0.24"/>
        <dgm:constr type="b" for="ch" forName="left_31_3" refType="h" fact="0.315"/>
        <dgm:constr type="ctrX" for="ch" forName="left_31_3" refType="w" fact="0.204"/>
        <dgm:constr type="w" for="ch" forName="right_31_1" refType="w" fact="0.37"/>
        <dgm:constr type="h" for="ch" forName="right_31_1" refType="h" fact="0.24"/>
        <dgm:constr type="b" for="ch" forName="right_31_1" refType="h" fact="0.715"/>
        <dgm:constr type="ctrX" for="ch" forName="right_31_1" refType="w" fact="0.745"/>
        <dgm:constr type="w" for="ch" forName="right_23_1" refType="w" fact="0.37"/>
        <dgm:constr type="h" for="ch" forName="right_23_1" refType="h" fact="0.24"/>
        <dgm:constr type="b" for="ch" forName="right_23_1" refType="h" fact="0.76"/>
        <dgm:constr type="ctrX" for="ch" forName="right_23_1" refType="w" fact="0.77"/>
        <dgm:constr type="w" for="ch" forName="right_23_2" refType="w" fact="0.37"/>
        <dgm:constr type="h" for="ch" forName="right_23_2" refType="h" fact="0.24"/>
        <dgm:constr type="b" for="ch" forName="right_23_2" refType="h" fact="0.535"/>
        <dgm:constr type="ctrX" for="ch" forName="right_23_2" refType="w" fact="0.783"/>
        <dgm:constr type="w" for="ch" forName="right_23_3" refType="w" fact="0.37"/>
        <dgm:constr type="h" for="ch" forName="right_23_3" refType="h" fact="0.24"/>
        <dgm:constr type="b" for="ch" forName="right_23_3" refType="h" fact="0.315"/>
        <dgm:constr type="ctrX" for="ch" forName="right_23_3" refType="w" fact="0.796"/>
        <dgm:constr type="w" for="ch" forName="left_23_1" refType="w" fact="0.37"/>
        <dgm:constr type="h" for="ch" forName="left_23_1" refType="h" fact="0.24"/>
        <dgm:constr type="b" for="ch" forName="left_23_1" refType="h" fact="0.715"/>
        <dgm:constr type="ctrX" for="ch" forName="left_23_1" refType="w" fact="0.255"/>
        <dgm:constr type="w" for="ch" forName="left_23_2" refType="w" fact="0.37"/>
        <dgm:constr type="h" for="ch" forName="left_23_2" refType="h" fact="0.24"/>
        <dgm:constr type="b" for="ch" forName="left_23_2" refType="h" fact="0.49"/>
        <dgm:constr type="ctrX" for="ch" forName="left_23_2" refType="w" fact="0.268"/>
        <dgm:constr type="w" for="ch" forName="left_32_1" refType="w" fact="0.37"/>
        <dgm:constr type="h" for="ch" forName="left_32_1" refType="h" fact="0.24"/>
        <dgm:constr type="b" for="ch" forName="left_32_1" refType="h" fact="0.76"/>
        <dgm:constr type="ctrX" for="ch" forName="left_32_1" refType="w" fact="0.23"/>
        <dgm:constr type="w" for="ch" forName="left_32_2" refType="w" fact="0.37"/>
        <dgm:constr type="h" for="ch" forName="left_32_2" refType="h" fact="0.24"/>
        <dgm:constr type="b" for="ch" forName="left_32_2" refType="h" fact="0.535"/>
        <dgm:constr type="ctrX" for="ch" forName="left_32_2" refType="w" fact="0.217"/>
        <dgm:constr type="w" for="ch" forName="left_32_3" refType="w" fact="0.37"/>
        <dgm:constr type="h" for="ch" forName="left_32_3" refType="h" fact="0.24"/>
        <dgm:constr type="b" for="ch" forName="left_32_3" refType="h" fact="0.315"/>
        <dgm:constr type="ctrX" for="ch" forName="left_32_3" refType="w" fact="0.204"/>
        <dgm:constr type="w" for="ch" forName="right_32_1" refType="w" fact="0.37"/>
        <dgm:constr type="h" for="ch" forName="right_32_1" refType="h" fact="0.24"/>
        <dgm:constr type="b" for="ch" forName="right_32_1" refType="h" fact="0.715"/>
        <dgm:constr type="ctrX" for="ch" forName="right_32_1" refType="w" fact="0.745"/>
        <dgm:constr type="w" for="ch" forName="right_32_2" refType="w" fact="0.37"/>
        <dgm:constr type="h" for="ch" forName="right_32_2" refType="h" fact="0.24"/>
        <dgm:constr type="b" for="ch" forName="right_32_2" refType="h" fact="0.49"/>
        <dgm:constr type="ctrX" for="ch" forName="right_32_2" refType="w" fact="0.732"/>
        <dgm:constr type="w" for="ch" forName="right_33_1" refType="w" fact="0.36"/>
        <dgm:constr type="h" for="ch" forName="right_33_1" refType="h" fact="0.21"/>
        <dgm:constr type="b" for="ch" forName="right_33_1" refType="h" fact="0.725"/>
        <dgm:constr type="ctrX" for="ch" forName="right_33_1" refType="w" fact="0.76"/>
        <dgm:constr type="w" for="ch" forName="right_33_2" refType="w" fact="0.36"/>
        <dgm:constr type="h" for="ch" forName="right_33_2" refType="h" fact="0.21"/>
        <dgm:constr type="b" for="ch" forName="right_33_2" refType="h" fact="0.5"/>
        <dgm:constr type="ctrX" for="ch" forName="right_33_2" refType="w" fact="0.76"/>
        <dgm:constr type="w" for="ch" forName="right_33_3" refType="w" fact="0.36"/>
        <dgm:constr type="h" for="ch" forName="right_33_3" refType="h" fact="0.21"/>
        <dgm:constr type="b" for="ch" forName="right_33_3" refType="h" fact="0.275"/>
        <dgm:constr type="ctrX" for="ch" forName="right_33_3" refType="w" fact="0.76"/>
        <dgm:constr type="w" for="ch" forName="left_33_1" refType="w" fact="0.36"/>
        <dgm:constr type="h" for="ch" forName="left_33_1" refType="h" fact="0.21"/>
        <dgm:constr type="b" for="ch" forName="left_33_1" refType="h" fact="0.725"/>
        <dgm:constr type="ctrX" for="ch" forName="left_33_1" refType="w" fact="0.24"/>
        <dgm:constr type="w" for="ch" forName="left_33_2" refType="w" fact="0.36"/>
        <dgm:constr type="h" for="ch" forName="left_33_2" refType="h" fact="0.21"/>
        <dgm:constr type="b" for="ch" forName="left_33_2" refType="h" fact="0.5"/>
        <dgm:constr type="ctrX" for="ch" forName="left_33_2" refType="w" fact="0.24"/>
        <dgm:constr type="w" for="ch" forName="left_33_3" refType="w" fact="0.36"/>
        <dgm:constr type="h" for="ch" forName="left_33_3" refType="h" fact="0.21"/>
        <dgm:constr type="b" for="ch" forName="left_33_3" refType="h" fact="0.275"/>
        <dgm:constr type="ctrX" for="ch" forName="left_33_3" refType="w" fact="0.24"/>
        <dgm:constr type="w" for="ch" forName="right_04_1" refType="w" fact="0.365"/>
        <dgm:constr type="h" for="ch" forName="right_04_1" refType="h" fact="0.185"/>
        <dgm:constr type="b" for="ch" forName="right_04_1" refType="h" fact="0.76"/>
        <dgm:constr type="ctrX" for="ch" forName="right_04_1" refType="w" fact="0.77"/>
        <dgm:constr type="w" for="ch" forName="right_04_2" refType="w" fact="0.365"/>
        <dgm:constr type="h" for="ch" forName="right_04_2" refType="h" fact="0.185"/>
        <dgm:constr type="b" for="ch" forName="right_04_2" refType="h" fact="0.595"/>
        <dgm:constr type="ctrX" for="ch" forName="right_04_2" refType="w" fact="0.78"/>
        <dgm:constr type="w" for="ch" forName="right_04_3" refType="w" fact="0.365"/>
        <dgm:constr type="h" for="ch" forName="right_04_3" refType="h" fact="0.185"/>
        <dgm:constr type="b" for="ch" forName="right_04_3" refType="h" fact="0.43"/>
        <dgm:constr type="ctrX" for="ch" forName="right_04_3" refType="w" fact="0.79"/>
        <dgm:constr type="w" for="ch" forName="right_04_4" refType="w" fact="0.365"/>
        <dgm:constr type="h" for="ch" forName="right_04_4" refType="h" fact="0.185"/>
        <dgm:constr type="b" for="ch" forName="right_04_4" refType="h" fact="0.265"/>
        <dgm:constr type="ctrX" for="ch" forName="right_04_4" refType="w" fact="0.8"/>
        <dgm:constr type="w" for="ch" forName="left_40_1" refType="w" fact="0.365"/>
        <dgm:constr type="h" for="ch" forName="left_40_1" refType="h" fact="0.185"/>
        <dgm:constr type="b" for="ch" forName="left_40_1" refType="h" fact="0.76"/>
        <dgm:constr type="ctrX" for="ch" forName="left_40_1" refType="w" fact="0.23"/>
        <dgm:constr type="w" for="ch" forName="left_40_2" refType="w" fact="0.365"/>
        <dgm:constr type="h" for="ch" forName="left_40_2" refType="h" fact="0.185"/>
        <dgm:constr type="b" for="ch" forName="left_40_2" refType="h" fact="0.595"/>
        <dgm:constr type="ctrX" for="ch" forName="left_40_2" refType="w" fact="0.22"/>
        <dgm:constr type="w" for="ch" forName="left_40_3" refType="w" fact="0.365"/>
        <dgm:constr type="h" for="ch" forName="left_40_3" refType="h" fact="0.185"/>
        <dgm:constr type="b" for="ch" forName="left_40_3" refType="h" fact="0.43"/>
        <dgm:constr type="ctrX" for="ch" forName="left_40_3" refType="w" fact="0.21"/>
        <dgm:constr type="w" for="ch" forName="left_40_4" refType="w" fact="0.365"/>
        <dgm:constr type="h" for="ch" forName="left_40_4" refType="h" fact="0.185"/>
        <dgm:constr type="b" for="ch" forName="left_40_4" refType="h" fact="0.265"/>
        <dgm:constr type="ctrX" for="ch" forName="left_40_4" refType="w" fact="0.2"/>
        <dgm:constr type="w" for="ch" forName="right_14_1" refType="w" fact="0.365"/>
        <dgm:constr type="h" for="ch" forName="right_14_1" refType="h" fact="0.185"/>
        <dgm:constr type="b" for="ch" forName="right_14_1" refType="h" fact="0.76"/>
        <dgm:constr type="ctrX" for="ch" forName="right_14_1" refType="w" fact="0.77"/>
        <dgm:constr type="w" for="ch" forName="right_14_2" refType="w" fact="0.365"/>
        <dgm:constr type="h" for="ch" forName="right_14_2" refType="h" fact="0.185"/>
        <dgm:constr type="b" for="ch" forName="right_14_2" refType="h" fact="0.595"/>
        <dgm:constr type="ctrX" for="ch" forName="right_14_2" refType="w" fact="0.78"/>
        <dgm:constr type="w" for="ch" forName="right_14_3" refType="w" fact="0.365"/>
        <dgm:constr type="h" for="ch" forName="right_14_3" refType="h" fact="0.185"/>
        <dgm:constr type="b" for="ch" forName="right_14_3" refType="h" fact="0.43"/>
        <dgm:constr type="ctrX" for="ch" forName="right_14_3" refType="w" fact="0.79"/>
        <dgm:constr type="w" for="ch" forName="right_14_4" refType="w" fact="0.365"/>
        <dgm:constr type="h" for="ch" forName="right_14_4" refType="h" fact="0.185"/>
        <dgm:constr type="b" for="ch" forName="right_14_4" refType="h" fact="0.265"/>
        <dgm:constr type="ctrX" for="ch" forName="right_14_4" refType="w" fact="0.8"/>
        <dgm:constr type="w" for="ch" forName="left_14_1" refType="w" fact="0.365"/>
        <dgm:constr type="h" for="ch" forName="left_14_1" refType="h" fact="0.185"/>
        <dgm:constr type="b" for="ch" forName="left_14_1" refType="h" fact="0.715"/>
        <dgm:constr type="ctrX" for="ch" forName="left_14_1" refType="w" fact="0.25"/>
        <dgm:constr type="w" for="ch" forName="left_41_1" refType="w" fact="0.365"/>
        <dgm:constr type="h" for="ch" forName="left_41_1" refType="h" fact="0.185"/>
        <dgm:constr type="b" for="ch" forName="left_41_1" refType="h" fact="0.76"/>
        <dgm:constr type="ctrX" for="ch" forName="left_41_1" refType="w" fact="0.23"/>
        <dgm:constr type="w" for="ch" forName="left_41_2" refType="w" fact="0.365"/>
        <dgm:constr type="h" for="ch" forName="left_41_2" refType="h" fact="0.185"/>
        <dgm:constr type="b" for="ch" forName="left_41_2" refType="h" fact="0.595"/>
        <dgm:constr type="ctrX" for="ch" forName="left_41_2" refType="w" fact="0.22"/>
        <dgm:constr type="w" for="ch" forName="left_41_3" refType="w" fact="0.365"/>
        <dgm:constr type="h" for="ch" forName="left_41_3" refType="h" fact="0.185"/>
        <dgm:constr type="b" for="ch" forName="left_41_3" refType="h" fact="0.43"/>
        <dgm:constr type="ctrX" for="ch" forName="left_41_3" refType="w" fact="0.21"/>
        <dgm:constr type="w" for="ch" forName="left_41_4" refType="w" fact="0.365"/>
        <dgm:constr type="h" for="ch" forName="left_41_4" refType="h" fact="0.185"/>
        <dgm:constr type="b" for="ch" forName="left_41_4" refType="h" fact="0.265"/>
        <dgm:constr type="ctrX" for="ch" forName="left_41_4" refType="w" fact="0.2"/>
        <dgm:constr type="w" for="ch" forName="right_41_1" refType="w" fact="0.365"/>
        <dgm:constr type="h" for="ch" forName="right_41_1" refType="h" fact="0.185"/>
        <dgm:constr type="b" for="ch" forName="right_41_1" refType="h" fact="0.715"/>
        <dgm:constr type="ctrX" for="ch" forName="right_41_1" refType="w" fact="0.75"/>
        <dgm:constr type="w" for="ch" forName="right_24_1" refType="w" fact="0.365"/>
        <dgm:constr type="h" for="ch" forName="right_24_1" refType="h" fact="0.185"/>
        <dgm:constr type="b" for="ch" forName="right_24_1" refType="h" fact="0.76"/>
        <dgm:constr type="ctrX" for="ch" forName="right_24_1" refType="w" fact="0.77"/>
        <dgm:constr type="w" for="ch" forName="right_24_2" refType="w" fact="0.365"/>
        <dgm:constr type="h" for="ch" forName="right_24_2" refType="h" fact="0.185"/>
        <dgm:constr type="b" for="ch" forName="right_24_2" refType="h" fact="0.595"/>
        <dgm:constr type="ctrX" for="ch" forName="right_24_2" refType="w" fact="0.78"/>
        <dgm:constr type="w" for="ch" forName="right_24_3" refType="w" fact="0.365"/>
        <dgm:constr type="h" for="ch" forName="right_24_3" refType="h" fact="0.185"/>
        <dgm:constr type="b" for="ch" forName="right_24_3" refType="h" fact="0.43"/>
        <dgm:constr type="ctrX" for="ch" forName="right_24_3" refType="w" fact="0.79"/>
        <dgm:constr type="w" for="ch" forName="right_24_4" refType="w" fact="0.365"/>
        <dgm:constr type="h" for="ch" forName="right_24_4" refType="h" fact="0.185"/>
        <dgm:constr type="b" for="ch" forName="right_24_4" refType="h" fact="0.265"/>
        <dgm:constr type="ctrX" for="ch" forName="right_24_4" refType="w" fact="0.8"/>
        <dgm:constr type="w" for="ch" forName="left_24_1" refType="w" fact="0.365"/>
        <dgm:constr type="h" for="ch" forName="left_24_1" refType="h" fact="0.185"/>
        <dgm:constr type="b" for="ch" forName="left_24_1" refType="h" fact="0.715"/>
        <dgm:constr type="ctrX" for="ch" forName="left_24_1" refType="w" fact="0.25"/>
        <dgm:constr type="w" for="ch" forName="left_24_2" refType="w" fact="0.365"/>
        <dgm:constr type="h" for="ch" forName="left_24_2" refType="h" fact="0.185"/>
        <dgm:constr type="b" for="ch" forName="left_24_2" refType="h" fact="0.55"/>
        <dgm:constr type="ctrX" for="ch" forName="left_24_2" refType="w" fact="0.26"/>
        <dgm:constr type="w" for="ch" forName="left_42_1" refType="w" fact="0.365"/>
        <dgm:constr type="h" for="ch" forName="left_42_1" refType="h" fact="0.185"/>
        <dgm:constr type="b" for="ch" forName="left_42_1" refType="h" fact="0.76"/>
        <dgm:constr type="ctrX" for="ch" forName="left_42_1" refType="w" fact="0.23"/>
        <dgm:constr type="w" for="ch" forName="left_42_2" refType="w" fact="0.365"/>
        <dgm:constr type="h" for="ch" forName="left_42_2" refType="h" fact="0.185"/>
        <dgm:constr type="b" for="ch" forName="left_42_2" refType="h" fact="0.595"/>
        <dgm:constr type="ctrX" for="ch" forName="left_42_2" refType="w" fact="0.22"/>
        <dgm:constr type="w" for="ch" forName="left_42_3" refType="w" fact="0.365"/>
        <dgm:constr type="h" for="ch" forName="left_42_3" refType="h" fact="0.185"/>
        <dgm:constr type="b" for="ch" forName="left_42_3" refType="h" fact="0.43"/>
        <dgm:constr type="ctrX" for="ch" forName="left_42_3" refType="w" fact="0.21"/>
        <dgm:constr type="w" for="ch" forName="left_42_4" refType="w" fact="0.365"/>
        <dgm:constr type="h" for="ch" forName="left_42_4" refType="h" fact="0.185"/>
        <dgm:constr type="b" for="ch" forName="left_42_4" refType="h" fact="0.265"/>
        <dgm:constr type="ctrX" for="ch" forName="left_42_4" refType="w" fact="0.2"/>
        <dgm:constr type="w" for="ch" forName="right_42_1" refType="w" fact="0.365"/>
        <dgm:constr type="h" for="ch" forName="right_42_1" refType="h" fact="0.185"/>
        <dgm:constr type="b" for="ch" forName="right_42_1" refType="h" fact="0.715"/>
        <dgm:constr type="ctrX" for="ch" forName="right_42_1" refType="w" fact="0.75"/>
        <dgm:constr type="w" for="ch" forName="right_42_2" refType="w" fact="0.365"/>
        <dgm:constr type="h" for="ch" forName="right_42_2" refType="h" fact="0.185"/>
        <dgm:constr type="b" for="ch" forName="right_42_2" refType="h" fact="0.55"/>
        <dgm:constr type="ctrX" for="ch" forName="right_42_2" refType="w" fact="0.74"/>
        <dgm:constr type="w" for="ch" forName="right_34_1" refType="w" fact="0.365"/>
        <dgm:constr type="h" for="ch" forName="right_34_1" refType="h" fact="0.185"/>
        <dgm:constr type="b" for="ch" forName="right_34_1" refType="h" fact="0.76"/>
        <dgm:constr type="ctrX" for="ch" forName="right_34_1" refType="w" fact="0.77"/>
        <dgm:constr type="w" for="ch" forName="right_34_2" refType="w" fact="0.365"/>
        <dgm:constr type="h" for="ch" forName="right_34_2" refType="h" fact="0.185"/>
        <dgm:constr type="b" for="ch" forName="right_34_2" refType="h" fact="0.595"/>
        <dgm:constr type="ctrX" for="ch" forName="right_34_2" refType="w" fact="0.78"/>
        <dgm:constr type="w" for="ch" forName="right_34_3" refType="w" fact="0.365"/>
        <dgm:constr type="h" for="ch" forName="right_34_3" refType="h" fact="0.185"/>
        <dgm:constr type="b" for="ch" forName="right_34_3" refType="h" fact="0.43"/>
        <dgm:constr type="ctrX" for="ch" forName="right_34_3" refType="w" fact="0.79"/>
        <dgm:constr type="w" for="ch" forName="right_34_4" refType="w" fact="0.365"/>
        <dgm:constr type="h" for="ch" forName="right_34_4" refType="h" fact="0.185"/>
        <dgm:constr type="b" for="ch" forName="right_34_4" refType="h" fact="0.265"/>
        <dgm:constr type="ctrX" for="ch" forName="right_34_4" refType="w" fact="0.8"/>
        <dgm:constr type="w" for="ch" forName="left_34_1" refType="w" fact="0.365"/>
        <dgm:constr type="h" for="ch" forName="left_34_1" refType="h" fact="0.185"/>
        <dgm:constr type="b" for="ch" forName="left_34_1" refType="h" fact="0.715"/>
        <dgm:constr type="ctrX" for="ch" forName="left_34_1" refType="w" fact="0.25"/>
        <dgm:constr type="w" for="ch" forName="left_34_2" refType="w" fact="0.365"/>
        <dgm:constr type="h" for="ch" forName="left_34_2" refType="h" fact="0.185"/>
        <dgm:constr type="b" for="ch" forName="left_34_2" refType="h" fact="0.55"/>
        <dgm:constr type="ctrX" for="ch" forName="left_34_2" refType="w" fact="0.26"/>
        <dgm:constr type="w" for="ch" forName="left_34_3" refType="w" fact="0.365"/>
        <dgm:constr type="h" for="ch" forName="left_34_3" refType="h" fact="0.185"/>
        <dgm:constr type="b" for="ch" forName="left_34_3" refType="h" fact="0.385"/>
        <dgm:constr type="ctrX" for="ch" forName="left_34_3" refType="w" fact="0.27"/>
        <dgm:constr type="w" for="ch" forName="left_43_1" refType="w" fact="0.365"/>
        <dgm:constr type="h" for="ch" forName="left_43_1" refType="h" fact="0.185"/>
        <dgm:constr type="b" for="ch" forName="left_43_1" refType="h" fact="0.76"/>
        <dgm:constr type="ctrX" for="ch" forName="left_43_1" refType="w" fact="0.23"/>
        <dgm:constr type="w" for="ch" forName="left_43_2" refType="w" fact="0.365"/>
        <dgm:constr type="h" for="ch" forName="left_43_2" refType="h" fact="0.185"/>
        <dgm:constr type="b" for="ch" forName="left_43_2" refType="h" fact="0.595"/>
        <dgm:constr type="ctrX" for="ch" forName="left_43_2" refType="w" fact="0.22"/>
        <dgm:constr type="w" for="ch" forName="left_43_3" refType="w" fact="0.365"/>
        <dgm:constr type="h" for="ch" forName="left_43_3" refType="h" fact="0.185"/>
        <dgm:constr type="b" for="ch" forName="left_43_3" refType="h" fact="0.43"/>
        <dgm:constr type="ctrX" for="ch" forName="left_43_3" refType="w" fact="0.21"/>
        <dgm:constr type="w" for="ch" forName="left_43_4" refType="w" fact="0.365"/>
        <dgm:constr type="h" for="ch" forName="left_43_4" refType="h" fact="0.185"/>
        <dgm:constr type="b" for="ch" forName="left_43_4" refType="h" fact="0.265"/>
        <dgm:constr type="ctrX" for="ch" forName="left_43_4" refType="w" fact="0.2"/>
        <dgm:constr type="w" for="ch" forName="right_43_1" refType="w" fact="0.365"/>
        <dgm:constr type="h" for="ch" forName="right_43_1" refType="h" fact="0.185"/>
        <dgm:constr type="b" for="ch" forName="right_43_1" refType="h" fact="0.715"/>
        <dgm:constr type="ctrX" for="ch" forName="right_43_1" refType="w" fact="0.75"/>
        <dgm:constr type="w" for="ch" forName="right_43_2" refType="w" fact="0.365"/>
        <dgm:constr type="h" for="ch" forName="right_43_2" refType="h" fact="0.185"/>
        <dgm:constr type="b" for="ch" forName="right_43_2" refType="h" fact="0.55"/>
        <dgm:constr type="ctrX" for="ch" forName="right_43_2" refType="w" fact="0.74"/>
        <dgm:constr type="w" for="ch" forName="right_43_3" refType="w" fact="0.365"/>
        <dgm:constr type="h" for="ch" forName="right_43_3" refType="h" fact="0.185"/>
        <dgm:constr type="b" for="ch" forName="right_43_3" refType="h" fact="0.385"/>
        <dgm:constr type="ctrX" for="ch" forName="right_43_3" refType="w" fact="0.73"/>
        <dgm:constr type="w" for="ch" forName="right_44_1" refType="w" fact="0.36"/>
        <dgm:constr type="h" for="ch" forName="right_44_1" refType="h" fact="0.154"/>
        <dgm:constr type="b" for="ch" forName="right_44_1" refType="h" fact="0.725"/>
        <dgm:constr type="ctrX" for="ch" forName="right_44_1" refType="w" fact="0.76"/>
        <dgm:constr type="w" for="ch" forName="right_44_2" refType="w" fact="0.36"/>
        <dgm:constr type="h" for="ch" forName="right_44_2" refType="h" fact="0.154"/>
        <dgm:constr type="b" for="ch" forName="right_44_2" refType="h" fact="0.559"/>
        <dgm:constr type="ctrX" for="ch" forName="right_44_2" refType="w" fact="0.76"/>
        <dgm:constr type="w" for="ch" forName="right_44_3" refType="w" fact="0.36"/>
        <dgm:constr type="h" for="ch" forName="right_44_3" refType="h" fact="0.154"/>
        <dgm:constr type="b" for="ch" forName="right_44_3" refType="h" fact="0.393"/>
        <dgm:constr type="ctrX" for="ch" forName="right_44_3" refType="w" fact="0.76"/>
        <dgm:constr type="w" for="ch" forName="right_44_4" refType="w" fact="0.36"/>
        <dgm:constr type="h" for="ch" forName="right_44_4" refType="h" fact="0.154"/>
        <dgm:constr type="b" for="ch" forName="right_44_4" refType="h" fact="0.224"/>
        <dgm:constr type="ctrX" for="ch" forName="right_44_4" refType="w" fact="0.76"/>
        <dgm:constr type="w" for="ch" forName="left_44_1" refType="w" fact="0.36"/>
        <dgm:constr type="h" for="ch" forName="left_44_1" refType="h" fact="0.154"/>
        <dgm:constr type="b" for="ch" forName="left_44_1" refType="h" fact="0.725"/>
        <dgm:constr type="ctrX" for="ch" forName="left_44_1" refType="w" fact="0.24"/>
        <dgm:constr type="w" for="ch" forName="left_44_2" refType="w" fact="0.36"/>
        <dgm:constr type="h" for="ch" forName="left_44_2" refType="h" fact="0.154"/>
        <dgm:constr type="b" for="ch" forName="left_44_2" refType="h" fact="0.559"/>
        <dgm:constr type="ctrX" for="ch" forName="left_44_2" refType="w" fact="0.24"/>
        <dgm:constr type="w" for="ch" forName="left_44_3" refType="w" fact="0.36"/>
        <dgm:constr type="h" for="ch" forName="left_44_3" refType="h" fact="0.154"/>
        <dgm:constr type="b" for="ch" forName="left_44_3" refType="h" fact="0.393"/>
        <dgm:constr type="ctrX" for="ch" forName="left_44_3" refType="w" fact="0.24"/>
        <dgm:constr type="w" for="ch" forName="left_44_4" refType="w" fact="0.36"/>
        <dgm:constr type="h" for="ch" forName="left_44_4" refType="h" fact="0.154"/>
        <dgm:constr type="b" for="ch" forName="left_44_4" refType="h" fact="0.224"/>
        <dgm:constr type="ctrX" for="ch" forName="left_44_4" refType="w" fact="0.24"/>
      </dgm:constrLst>
      <dgm:ruleLst/>
      <dgm:layoutNode name="dummyMaxCanvas_ChildArea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fulcrum" styleLbl="alignAccFollowNode1">
        <dgm:alg type="sp"/>
        <dgm:shape xmlns:r="http://schemas.openxmlformats.org/officeDocument/2006/relationships" type="triangle" r:blip="">
          <dgm:adjLst/>
        </dgm:shape>
        <dgm:presOf/>
        <dgm:constrLst/>
        <dgm:ruleLst/>
      </dgm:layoutNode>
      <dgm:choose name="Name0">
        <dgm:if name="Name1" axis="ch ch" ptType="node node" st="1 1" cnt="1 0" func="cnt" op="equ" val="0">
          <dgm:choose name="Name2">
            <dgm:if name="Name3" axis="ch ch" ptType="node node" st="2 1" cnt="1 0" func="cnt" op="equ" val="0">
              <dgm:layoutNode name="balance_00" styleLbl="alignAccFollowNode1">
                <dgm:varLst>
                  <dgm:bulletEnabled val="1"/>
                </dgm:varLst>
                <dgm:alg type="sp"/>
                <dgm:shape xmlns:r="http://schemas.openxmlformats.org/officeDocument/2006/relationships" type="rect" r:blip="">
                  <dgm:adjLst/>
                </dgm:shape>
                <dgm:presOf/>
                <dgm:constrLst/>
                <dgm:ruleLst/>
              </dgm:layoutNode>
            </dgm:if>
            <dgm:else name="Name4">
              <dgm:choose name="Name5">
                <dgm:if name="Name6" axis="ch ch" ptType="node node" st="2 1" cnt="1 0" func="cnt" op="equ" val="1">
                  <dgm:layoutNode name="balance_01" styleLbl="alignAccFollowNode1">
                    <dgm:varLst>
                      <dgm:bulletEnabled val="1"/>
                    </dgm:varLst>
                    <dgm:alg type="sp"/>
                    <dgm:shape xmlns:r="http://schemas.openxmlformats.org/officeDocument/2006/relationships" rot="4" type="rect" r:blip="">
                      <dgm:adjLst/>
                    </dgm:shape>
                    <dgm:presOf/>
                    <dgm:constrLst/>
                    <dgm:ruleLst/>
                  </dgm:layoutNode>
                  <dgm:layoutNode name="right_01_1" styleLbl="node1">
                    <dgm:varLst>
                      <dgm:bulletEnabled val="1"/>
                    </dgm:varLst>
                    <dgm:alg type="tx"/>
                    <dgm:shape xmlns:r="http://schemas.openxmlformats.org/officeDocument/2006/relationships" rot="4" type="roundRect" r:blip="">
                      <dgm:adjLst/>
                    </dgm:shape>
                    <dgm:presOf axis="ch ch desOrSelf" ptType="node node node" st="2 1 1" cnt="1 1 0"/>
                    <dgm:constrLst>
                      <dgm:constr type="lMarg" refType="primFontSz" fact="0.3"/>
                      <dgm:constr type="rMarg" refType="primFontSz" fact="0.3"/>
                      <dgm:constr type="tMarg" refType="primFontSz" fact="0.3"/>
                      <dgm:constr type="bMarg" refType="primFontSz" fact="0.3"/>
                    </dgm:constrLst>
                    <dgm:ruleLst>
                      <dgm:rule type="primFontSz" val="5" fact="NaN" max="NaN"/>
                    </dgm:ruleLst>
                  </dgm:layoutNode>
                </dgm:if>
                <dgm:else name="Name7">
                  <dgm:choose name="Name8">
                    <dgm:if name="Name9" axis="ch ch" ptType="node node" st="2 1" cnt="1 0" func="cnt" op="equ" val="2">
                      <dgm:layoutNode name="balance_02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rot="4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right_02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4"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right_02_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4" type="roundRect" r:blip="">
                          <dgm:adjLst/>
                        </dgm:shape>
                        <dgm:presOf axis="ch ch desOrSelf" ptType="node node node" st="2 2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10">
                      <dgm:choose name="Name11">
                        <dgm:if name="Name12" axis="ch ch" ptType="node node" st="2 1" cnt="1 0" func="cnt" op="equ" val="3">
                          <dgm:layoutNode name="balance_03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03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03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03_3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3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13">
                          <dgm:choose name="Name14">
                            <dgm:if name="Name15" axis="ch ch" ptType="node node" st="2 1" cnt="1 0" func="cnt" op="gte" val="4">
                              <dgm:layoutNode name="balance_04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04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4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4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16"/>
                          </dgm:choose>
                        </dgm:else>
                      </dgm:choose>
                    </dgm:else>
                  </dgm:choose>
                </dgm:else>
              </dgm:choose>
            </dgm:else>
          </dgm:choose>
        </dgm:if>
        <dgm:else name="Name17">
          <dgm:choose name="Name18">
            <dgm:if name="Name19" axis="ch ch" ptType="node node" st="1 1" cnt="1 0" func="cnt" op="equ" val="1">
              <dgm:choose name="Name20">
                <dgm:if name="Name21" axis="ch ch" ptType="node node" st="2 1" cnt="1 0" func="cnt" op="equ" val="0">
                  <dgm:layoutNode name="balance_10" styleLbl="alignAccFollowNode1">
                    <dgm:varLst>
                      <dgm:bulletEnabled val="1"/>
                    </dgm:varLst>
                    <dgm:alg type="sp"/>
                    <dgm:shape xmlns:r="http://schemas.openxmlformats.org/officeDocument/2006/relationships" rot="-4" type="rect" r:blip="">
                      <dgm:adjLst/>
                    </dgm:shape>
                    <dgm:presOf/>
                    <dgm:constrLst/>
                    <dgm:ruleLst/>
                  </dgm:layoutNode>
                  <dgm:layoutNode name="left_10_1" styleLbl="node1">
                    <dgm:varLst>
                      <dgm:bulletEnabled val="1"/>
                    </dgm:varLst>
                    <dgm:alg type="tx"/>
                    <dgm:shape xmlns:r="http://schemas.openxmlformats.org/officeDocument/2006/relationships" rot="-4" type="roundRect" r:blip="">
                      <dgm:adjLst/>
                    </dgm:shape>
                    <dgm:presOf axis="ch ch desOrSelf" ptType="node node node" st="1 1 1" cnt="1 1 0"/>
                    <dgm:constrLst>
                      <dgm:constr type="lMarg" refType="primFontSz" fact="0.3"/>
                      <dgm:constr type="rMarg" refType="primFontSz" fact="0.3"/>
                      <dgm:constr type="tMarg" refType="primFontSz" fact="0.3"/>
                      <dgm:constr type="bMarg" refType="primFontSz" fact="0.3"/>
                    </dgm:constrLst>
                    <dgm:ruleLst>
                      <dgm:rule type="primFontSz" val="5" fact="NaN" max="NaN"/>
                    </dgm:ruleLst>
                  </dgm:layoutNode>
                </dgm:if>
                <dgm:else name="Name22">
                  <dgm:choose name="Name23">
                    <dgm:if name="Name24" axis="ch ch" ptType="node node" st="2 1" cnt="1 0" func="cnt" op="equ" val="1">
                      <dgm:layoutNode name="balance_11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11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right_11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25">
                      <dgm:choose name="Name26">
                        <dgm:if name="Name27" axis="ch ch" ptType="node node" st="2 1" cnt="1 0" func="cnt" op="equ" val="2">
                          <dgm:layoutNode name="balance_12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12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12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12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28">
                          <dgm:choose name="Name29">
                            <dgm:if name="Name30" axis="ch ch" ptType="node node" st="2 1" cnt="1 0" func="cnt" op="equ" val="3">
                              <dgm:layoutNode name="balance_13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13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13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13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13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31">
                              <dgm:choose name="Name32">
                                <dgm:if name="Name33" axis="ch ch" ptType="node node" st="2 1" cnt="1 0" func="cnt" op="gte" val="4">
                                  <dgm:layoutNode name="balance_14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4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34"/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else>
              </dgm:choose>
            </dgm:if>
            <dgm:else name="Name35">
              <dgm:choose name="Name36">
                <dgm:if name="Name37" axis="ch ch" ptType="node node" st="1 1" cnt="1 0" func="cnt" op="equ" val="2">
                  <dgm:choose name="Name38">
                    <dgm:if name="Name39" axis="ch ch" ptType="node node" st="2 1" cnt="1 0" func="cnt" op="equ" val="0">
                      <dgm:layoutNode name="balance_20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rot="-4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20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-4"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left_20_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-4" type="roundRect" r:blip="">
                          <dgm:adjLst/>
                        </dgm:shape>
                        <dgm:presOf axis="ch ch desOrSelf" ptType="node node node" st="1 2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40">
                      <dgm:choose name="Name41">
                        <dgm:if name="Name42" axis="ch ch" ptType="node node" st="2 1" cnt="1 0" func="cnt" op="equ" val="1">
                          <dgm:layoutNode name="balance_21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-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21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21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21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43">
                          <dgm:choose name="Name44">
                            <dgm:if name="Name45" axis="ch ch" ptType="node node" st="2 1" cnt="1 0" func="cnt" op="equ" val="2">
                              <dgm:layoutNode name="balance_22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22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22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22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22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46">
                              <dgm:choose name="Name47">
                                <dgm:if name="Name48" axis="ch ch" ptType="node node" st="2 1" cnt="1 0" func="cnt" op="equ" val="3">
                                  <dgm:layoutNode name="balance_23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23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49">
                                  <dgm:choose name="Name50">
                                    <dgm:if name="Name51" axis="ch ch" ptType="node node" st="2 1" cnt="1 0" func="cnt" op="gte" val="4">
                                      <dgm:layoutNode name="balance_24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rot="4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4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52"/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if>
                <dgm:else name="Name53">
                  <dgm:choose name="Name54">
                    <dgm:if name="Name55" axis="ch ch" ptType="node node" st="1 1" cnt="1 0" func="cnt" op="equ" val="3">
                      <dgm:choose name="Name56">
                        <dgm:if name="Name57" axis="ch ch" ptType="node node" st="2 1" cnt="1 0" func="cnt" op="equ" val="0">
                          <dgm:layoutNode name="balance_30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-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30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30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30_3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3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58">
                          <dgm:choose name="Name59">
                            <dgm:if name="Name60" axis="ch ch" ptType="node node" st="2 1" cnt="1 0" func="cnt" op="equ" val="1">
                              <dgm:layoutNode name="balance_31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-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31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31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31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31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61">
                              <dgm:choose name="Name62">
                                <dgm:if name="Name63" axis="ch ch" ptType="node node" st="2 1" cnt="1 0" func="cnt" op="equ" val="2">
                                  <dgm:layoutNode name="balance_32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-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32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64">
                                  <dgm:choose name="Name65">
                                    <dgm:if name="Name66" axis="ch ch" ptType="node node" st="2 1" cnt="1 0" func="cnt" op="equ" val="3">
                                      <dgm:layoutNode name="balance_33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67">
                                      <dgm:choose name="Name68">
                                        <dgm:if name="Name69" axis="ch ch" ptType="node node" st="2 1" cnt="1 0" func="cnt" op="gte" val="4">
                                          <dgm:layoutNode name="balance_34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xmlns:r="http://schemas.openxmlformats.org/officeDocument/2006/relationships" rot="4" type="rect" r:blip="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righ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4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</dgm:if>
                                        <dgm:else name="Name70"/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if>
                    <dgm:else name="Name71">
                      <dgm:choose name="Name72">
                        <dgm:if name="Name73" axis="ch ch" ptType="node node" st="1 1" cnt="1 0" func="cnt" op="gte" val="4">
                          <dgm:choose name="Name74">
                            <dgm:if name="Name75" axis="ch ch" ptType="node node" st="2 1" cnt="1 0" func="cnt" op="equ" val="0">
                              <dgm:layoutNode name="balance_40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-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40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4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4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76">
                              <dgm:choose name="Name77">
                                <dgm:if name="Name78" axis="ch ch" ptType="node node" st="2 1" cnt="1 0" func="cnt" op="equ" val="1">
                                  <dgm:layoutNode name="balance_41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-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4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79">
                                  <dgm:choose name="Name80">
                                    <dgm:if name="Name81" axis="ch ch" ptType="node node" st="2 1" cnt="1 0" func="cnt" op="equ" val="2">
                                      <dgm:layoutNode name="balance_42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rot="-4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lef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4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82">
                                      <dgm:choose name="Name83">
                                        <dgm:if name="Name84" axis="ch ch" ptType="node node" st="2 1" cnt="1 0" func="cnt" op="equ" val="3">
                                          <dgm:layoutNode name="balance_43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xmlns:r="http://schemas.openxmlformats.org/officeDocument/2006/relationships" rot="-4" type="rect" r:blip="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lef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4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</dgm:if>
                                        <dgm:else name="Name85">
                                          <dgm:choose name="Name86">
                                            <dgm:if name="Name87" axis="ch ch" ptType="node node" st="2 1" cnt="1 0" func="cnt" op="gte" val="4">
                                              <dgm:layoutNode name="balance_44" styleLbl="alignAccFollowNode1">
                                                <dgm:varLst>
                                                  <dgm:bulletEnabled val="1"/>
                                                </dgm:varLst>
                                                <dgm:alg type="sp"/>
                                                <dgm:shape xmlns:r="http://schemas.openxmlformats.org/officeDocument/2006/relationships" type="rect" r:blip="">
                                                  <dgm:adjLst/>
                                                </dgm:shape>
                                                <dgm:presOf/>
                                                <dgm:constrLst/>
                                                <dgm:ruleLst/>
                                              </dgm:layoutNode>
                                              <dgm:layoutNode name="righ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1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2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3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4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1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2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3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4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</dgm:if>
                                            <dgm:else name="Name88"/>
                                          </dgm:choose>
                                        </dgm:else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if>
                        <dgm:else name="Name89"/>
                      </dgm:choose>
                    </dgm:else>
                  </dgm:choose>
                </dgm:else>
              </dgm:choose>
            </dgm:else>
          </dgm:choose>
        </dgm:else>
      </dgm:choose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5B7102-12DB-48F1-A88A-61B01ED1218C}" type="datetimeFigureOut">
              <a:rPr lang="pt-BR" smtClean="0"/>
              <a:t>16/8/2013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8FDA48-73ED-4D77-AD4B-F26D8FE8D82E}" type="slidenum">
              <a:rPr lang="pt-BR" smtClean="0"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3776" y="2832354"/>
            <a:ext cx="7196328" cy="1102519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800" kern="1200">
                <a:solidFill>
                  <a:schemeClr val="tx2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x-none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3776" y="3943350"/>
            <a:ext cx="7196328" cy="740664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Font typeface="Wingdings 2" pitchFamily="18" charset="2"/>
              <a:buNone/>
              <a:defRPr sz="1800" kern="1200">
                <a:solidFill>
                  <a:schemeClr val="tx2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x-none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pPr/>
              <a:t>8/16/2013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176" y="3200400"/>
            <a:ext cx="7612063" cy="825104"/>
          </a:xfrm>
        </p:spPr>
        <p:txBody>
          <a:bodyPr anchor="b"/>
          <a:lstStyle>
            <a:lvl1pPr algn="ctr">
              <a:defRPr sz="4400" b="0">
                <a:solidFill>
                  <a:schemeClr val="bg1"/>
                </a:solidFill>
                <a:effectLst>
                  <a:outerShdw blurRad="63500" dist="50800" dir="2700000" algn="tl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x-none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414040">
            <a:off x="1779080" y="337849"/>
            <a:ext cx="5486400" cy="2719661"/>
          </a:xfrm>
          <a:solidFill>
            <a:srgbClr val="FFFFFF">
              <a:shade val="85000"/>
            </a:srgbClr>
          </a:solidFill>
          <a:ln w="38100" cap="sq">
            <a:solidFill>
              <a:srgbClr val="FDFDFD"/>
            </a:solidFill>
            <a:miter lim="800000"/>
          </a:ln>
          <a:effectLst>
            <a:outerShdw blurRad="88900" dist="25400" dir="5400000" sx="101000" sy="101000" algn="t" rotWithShape="0">
              <a:prstClr val="black">
                <a:alpha val="5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1800" kern="1200">
                <a:solidFill>
                  <a:schemeClr val="bg1"/>
                </a:solidFill>
                <a:effectLst>
                  <a:outerShdw blurRad="63500" dist="50800" dir="2700000" algn="tl" rotWithShape="0">
                    <a:prstClr val="black">
                      <a:alpha val="5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x-none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5176" y="4082653"/>
            <a:ext cx="7612063" cy="603647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effectLst>
                  <a:outerShdw blurRad="63500" dist="50800" dir="2700000" algn="tl" rotWithShape="0">
                    <a:prstClr val="black">
                      <a:alpha val="50000"/>
                    </a:prstClr>
                  </a:outerShdw>
                </a:effectLst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77F5C-EDA7-4864-9756-35769B0E62CF}" type="datetime1">
              <a:rPr lang="en-US" smtClean="0"/>
              <a:pPr/>
              <a:t>8/16/2013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ictures with Caption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946" y="285750"/>
            <a:ext cx="3250360" cy="1223963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x-none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946" y="1563292"/>
            <a:ext cx="3250360" cy="2951559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ctr" defTabSz="914400" rtl="0" eaLnBrk="1" latinLnBrk="0" hangingPunct="1">
              <a:spcBef>
                <a:spcPts val="600"/>
              </a:spcBef>
              <a:buNone/>
              <a:defRPr sz="1800" b="0" kern="1200">
                <a:solidFill>
                  <a:schemeClr val="tx2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495800" y="4767263"/>
            <a:ext cx="1143000" cy="273844"/>
          </a:xfrm>
        </p:spPr>
        <p:txBody>
          <a:bodyPr/>
          <a:lstStyle>
            <a:lvl1pPr algn="l">
              <a:defRPr/>
            </a:lvl1pPr>
          </a:lstStyle>
          <a:p>
            <a:fld id="{88B99C93-F56F-46AB-9EB8-53614A95B15F}" type="datetime1">
              <a:rPr lang="en-US" smtClean="0"/>
              <a:pPr/>
              <a:t>8/16/2013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791200" y="4767263"/>
            <a:ext cx="2895600" cy="273844"/>
          </a:xfrm>
        </p:spPr>
        <p:txBody>
          <a:bodyPr/>
          <a:lstStyle>
            <a:lvl1pPr algn="r"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967426" y="4767263"/>
            <a:ext cx="533400" cy="27384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A84A37A-AFC2-4A01-80A1-FC20F2C0D5BB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4"/>
          </p:nvPr>
        </p:nvSpPr>
        <p:spPr>
          <a:xfrm rot="307655">
            <a:off x="4082874" y="2390799"/>
            <a:ext cx="4141140" cy="2161034"/>
          </a:xfrm>
          <a:solidFill>
            <a:srgbClr val="FFFFFF">
              <a:shade val="85000"/>
            </a:srgbClr>
          </a:solidFill>
          <a:ln w="38100" cap="sq">
            <a:solidFill>
              <a:srgbClr val="FDFDFD"/>
            </a:solidFill>
            <a:miter lim="800000"/>
          </a:ln>
          <a:effectLst>
            <a:outerShdw blurRad="88900" dist="25400" dir="7200000" sx="101000" sy="101000" algn="t" rotWithShape="0">
              <a:prstClr val="black">
                <a:alpha val="5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>
              <a:buNone/>
              <a:defRPr sz="1800"/>
            </a:lvl1pPr>
          </a:lstStyle>
          <a:p>
            <a:r>
              <a:rPr lang="x-none" smtClean="0"/>
              <a:t>Drag picture to placeholder or click icon to add</a:t>
            </a:r>
            <a:endParaRPr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 rot="21414752">
            <a:off x="4623469" y="253523"/>
            <a:ext cx="4141140" cy="2161034"/>
          </a:xfrm>
          <a:solidFill>
            <a:srgbClr val="FFFFFF">
              <a:shade val="85000"/>
            </a:srgbClr>
          </a:solidFill>
          <a:ln w="38100" cap="sq">
            <a:solidFill>
              <a:srgbClr val="FDFDFD"/>
            </a:solidFill>
            <a:miter lim="800000"/>
          </a:ln>
          <a:effectLst>
            <a:outerShdw blurRad="88900" dist="25400" dir="5400000" sx="101000" sy="101000" algn="t" rotWithShape="0">
              <a:prstClr val="black">
                <a:alpha val="5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>
              <a:buNone/>
              <a:defRPr sz="1800"/>
            </a:lvl1pPr>
          </a:lstStyle>
          <a:p>
            <a:r>
              <a:rPr lang="x-none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785C6-EBAF-49D5-AD4D-BABF4DFAAD59}" type="datetime1">
              <a:rPr lang="en-US" smtClean="0"/>
              <a:pPr/>
              <a:t>8/16/2013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0" y="342900"/>
            <a:ext cx="1497106" cy="4357688"/>
          </a:xfrm>
        </p:spPr>
        <p:txBody>
          <a:bodyPr vert="eaVert"/>
          <a:lstStyle/>
          <a:p>
            <a:r>
              <a:rPr lang="x-none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6889" y="342900"/>
            <a:ext cx="6513511" cy="4357688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04122-9A3A-4FD8-98B8-22631F32846C}" type="datetime1">
              <a:rPr lang="en-US" smtClean="0"/>
              <a:pPr/>
              <a:t>8/16/2013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slidepastoral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9A7B8-0EC4-44C9-AFEF-25E144F11C06}" type="datetime1">
              <a:rPr lang="en-US" smtClean="0"/>
              <a:pPr/>
              <a:t>8/16/2013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6890" y="2830746"/>
            <a:ext cx="7199311" cy="1102519"/>
          </a:xfrm>
        </p:spPr>
        <p:txBody>
          <a:bodyPr anchor="b" anchorCtr="0"/>
          <a:lstStyle>
            <a:lvl1pPr algn="l">
              <a:defRPr sz="4800"/>
            </a:lvl1pPr>
          </a:lstStyle>
          <a:p>
            <a:r>
              <a:rPr lang="x-none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6888" y="3943350"/>
            <a:ext cx="7199312" cy="742950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1800" kern="1200">
                <a:solidFill>
                  <a:schemeClr val="tx2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x-none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99C93-F56F-46AB-9EB8-53614A95B15F}" type="datetime1">
              <a:rPr lang="en-US" smtClean="0"/>
              <a:pPr/>
              <a:t>8/16/2013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2"/>
          </p:nvPr>
        </p:nvSpPr>
        <p:spPr>
          <a:xfrm rot="504148">
            <a:off x="4493544" y="416282"/>
            <a:ext cx="4142460" cy="2314049"/>
          </a:xfrm>
          <a:solidFill>
            <a:srgbClr val="FFFFFF">
              <a:shade val="85000"/>
            </a:srgbClr>
          </a:solidFill>
          <a:ln w="381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>
              <a:buNone/>
              <a:defRPr sz="1800"/>
            </a:lvl1pPr>
          </a:lstStyle>
          <a:p>
            <a:r>
              <a:rPr lang="x-none" smtClean="0"/>
              <a:t>Drag picture to placeholder or click icon to add</a:t>
            </a:r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176" y="1677521"/>
            <a:ext cx="7612063" cy="1021556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800" kern="1200">
                <a:solidFill>
                  <a:schemeClr val="tx2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x-none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176" y="2712945"/>
            <a:ext cx="7612063" cy="1125140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None/>
              <a:defRPr sz="1800" kern="1200">
                <a:solidFill>
                  <a:schemeClr val="tx2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pPr/>
              <a:t>8/16/2013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175" y="59601"/>
            <a:ext cx="7612063" cy="1063229"/>
          </a:xfrm>
        </p:spPr>
        <p:txBody>
          <a:bodyPr/>
          <a:lstStyle/>
          <a:p>
            <a:r>
              <a:rPr lang="x-none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5175" y="1563291"/>
            <a:ext cx="3657600" cy="313729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800"/>
            </a:lvl6pPr>
            <a:lvl7pPr marL="2055813" indent="-344488">
              <a:defRPr sz="1800"/>
            </a:lvl7pPr>
            <a:lvl8pPr marL="2055813" indent="-344488">
              <a:defRPr sz="1800"/>
            </a:lvl8pPr>
            <a:lvl9pPr marL="2055813" indent="-344488"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19637" y="1563291"/>
            <a:ext cx="3657600" cy="313729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800"/>
            </a:lvl6pPr>
            <a:lvl7pPr marL="2055813" indent="-344488">
              <a:defRPr sz="1800"/>
            </a:lvl7pPr>
            <a:lvl8pPr marL="2055813" indent="-344488">
              <a:defRPr sz="1800"/>
            </a:lvl8pPr>
            <a:lvl9pPr marL="2055813" indent="-344488"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2AE48-94E6-46E0-BE32-5F0716DE9115}" type="datetime1">
              <a:rPr lang="en-US" smtClean="0"/>
              <a:pPr/>
              <a:t>8/16/2013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175" y="59601"/>
            <a:ext cx="7612063" cy="1063229"/>
          </a:xfrm>
        </p:spPr>
        <p:txBody>
          <a:bodyPr/>
          <a:lstStyle>
            <a:lvl1pPr>
              <a:defRPr/>
            </a:lvl1pPr>
          </a:lstStyle>
          <a:p>
            <a:r>
              <a:rPr lang="x-none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174" y="1265634"/>
            <a:ext cx="3657600" cy="677466"/>
          </a:xfrm>
        </p:spPr>
        <p:txBody>
          <a:bodyPr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5174" y="1986804"/>
            <a:ext cx="3657600" cy="270622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600"/>
            </a:lvl6pPr>
            <a:lvl7pPr marL="2055813" indent="-344488">
              <a:defRPr sz="1600"/>
            </a:lvl7pPr>
            <a:lvl8pPr marL="2055813" indent="-344488">
              <a:defRPr sz="1600"/>
            </a:lvl8pPr>
            <a:lvl9pPr marL="2055813" indent="-344488">
              <a:defRPr sz="1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19637" y="1265634"/>
            <a:ext cx="3657600" cy="677466"/>
          </a:xfrm>
        </p:spPr>
        <p:txBody>
          <a:bodyPr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9637" y="1986804"/>
            <a:ext cx="3657600" cy="270622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600"/>
            </a:lvl6pPr>
            <a:lvl7pPr marL="2055813" indent="-344488">
              <a:defRPr sz="1600"/>
            </a:lvl7pPr>
            <a:lvl8pPr marL="2055813" indent="-344488">
              <a:defRPr sz="1600"/>
            </a:lvl8pPr>
            <a:lvl9pPr marL="2055813" indent="-344488">
              <a:defRPr sz="1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4C285-8BCE-48FC-97D9-E2837AF38351}" type="datetime1">
              <a:rPr lang="en-US" smtClean="0"/>
              <a:pPr/>
              <a:t>8/16/2013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0D3E6-EF16-4488-94A4-211508FE4682}" type="datetime1">
              <a:rPr lang="en-US" smtClean="0"/>
              <a:pPr/>
              <a:t>8/16/2013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7FB3B-20DA-4D0E-BF16-8262B7156612}" type="datetime1">
              <a:rPr lang="en-US" smtClean="0"/>
              <a:pPr/>
              <a:t>8/16/2013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946" y="285750"/>
            <a:ext cx="3250360" cy="1223963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x-none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95801" y="285750"/>
            <a:ext cx="4149725" cy="441483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946" y="1563292"/>
            <a:ext cx="3250360" cy="2951559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ctr" defTabSz="914400" rtl="0" eaLnBrk="1" latinLnBrk="0" hangingPunct="1">
              <a:spcBef>
                <a:spcPts val="600"/>
              </a:spcBef>
              <a:buNone/>
              <a:defRPr sz="1800" b="0" kern="1200">
                <a:solidFill>
                  <a:schemeClr val="tx2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495800" y="4767263"/>
            <a:ext cx="1143000" cy="273844"/>
          </a:xfrm>
        </p:spPr>
        <p:txBody>
          <a:bodyPr/>
          <a:lstStyle>
            <a:lvl1pPr algn="l">
              <a:defRPr/>
            </a:lvl1pPr>
          </a:lstStyle>
          <a:p>
            <a:fld id="{8C273C2C-6BD0-40EC-8D8D-4D51F089C5EB}" type="datetime1">
              <a:rPr lang="en-US" smtClean="0"/>
              <a:pPr/>
              <a:t>8/16/2013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791200" y="4767263"/>
            <a:ext cx="2895600" cy="273844"/>
          </a:xfr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967426" y="4767263"/>
            <a:ext cx="533400" cy="27384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A84A37A-AFC2-4A01-80A1-FC20F2C0D5B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5175" y="59601"/>
            <a:ext cx="7612063" cy="1063229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/>
          <a:p>
            <a:r>
              <a:rPr lang="x-none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175" y="1553135"/>
            <a:ext cx="7612064" cy="31365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88B99C93-F56F-46AB-9EB8-53614A95B15F}" type="datetime1">
              <a:rPr lang="en-US" smtClean="0"/>
              <a:pPr/>
              <a:t>8/16/2013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43753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05300" y="4767263"/>
            <a:ext cx="533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fld id="{FA84A37A-AFC2-4A01-80A1-FC20F2C0D5BB}" type="slidenum">
              <a:rPr lang="en-US" smtClean="0"/>
              <a:pPr/>
              <a:t>‹nº›</a:t>
            </a:fld>
            <a:endParaRPr lang="en-US" dirty="0"/>
          </a:p>
        </p:txBody>
      </p:sp>
      <p:pic>
        <p:nvPicPr>
          <p:cNvPr id="7" name="Imagem 6" descr="slidepastoralint.png"/>
          <p:cNvPicPr>
            <a:picLocks noChangeAspect="1"/>
          </p:cNvPicPr>
          <p:nvPr userDrawn="1"/>
        </p:nvPicPr>
        <p:blipFill>
          <a:blip r:embed="rId16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03" r:id="rId1"/>
    <p:sldLayoutId id="2147484004" r:id="rId2"/>
    <p:sldLayoutId id="2147484005" r:id="rId3"/>
    <p:sldLayoutId id="2147484006" r:id="rId4"/>
    <p:sldLayoutId id="2147484007" r:id="rId5"/>
    <p:sldLayoutId id="2147484008" r:id="rId6"/>
    <p:sldLayoutId id="2147484009" r:id="rId7"/>
    <p:sldLayoutId id="2147484010" r:id="rId8"/>
    <p:sldLayoutId id="2147484011" r:id="rId9"/>
    <p:sldLayoutId id="2147484012" r:id="rId10"/>
    <p:sldLayoutId id="2147484013" r:id="rId11"/>
    <p:sldLayoutId id="2147484014" r:id="rId12"/>
    <p:sldLayoutId id="2147484015" r:id="rId13"/>
    <p:sldLayoutId id="2147484016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800" kern="1200">
          <a:solidFill>
            <a:schemeClr val="tx2"/>
          </a:solidFill>
          <a:effectLst>
            <a:outerShdw blurRad="50800" dist="25400" dir="2700000" algn="tl" rotWithShape="0">
              <a:schemeClr val="bg1">
                <a:alpha val="40000"/>
              </a:scheme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2000"/>
        </a:spcBef>
        <a:buFont typeface="Wingdings 2" pitchFamily="18" charset="2"/>
        <a:buChar char=""/>
        <a:defRPr sz="2400" kern="1200">
          <a:solidFill>
            <a:schemeClr val="bg1"/>
          </a:solidFill>
          <a:effectLst>
            <a:outerShdw blurRad="63500" dist="50800" dir="2700000" algn="tl" rotWithShape="0">
              <a:prstClr val="black">
                <a:alpha val="50000"/>
              </a:prstClr>
            </a:outerShdw>
          </a:effectLst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ts val="600"/>
        </a:spcBef>
        <a:buFont typeface="Wingdings 2" pitchFamily="18" charset="2"/>
        <a:buChar char=""/>
        <a:defRPr sz="2200" kern="1200">
          <a:solidFill>
            <a:schemeClr val="bg1"/>
          </a:solidFill>
          <a:effectLst>
            <a:outerShdw blurRad="63500" dist="50800" dir="2700000" algn="tl" rotWithShape="0">
              <a:prstClr val="black">
                <a:alpha val="50000"/>
              </a:prstClr>
            </a:outerShdw>
          </a:effectLst>
          <a:latin typeface="+mn-lt"/>
          <a:ea typeface="+mn-ea"/>
          <a:cs typeface="+mn-cs"/>
        </a:defRPr>
      </a:lvl2pPr>
      <a:lvl3pPr marL="1035050" indent="-349250" algn="l" defTabSz="914400" rtl="0" eaLnBrk="1" latinLnBrk="0" hangingPunct="1">
        <a:spcBef>
          <a:spcPts val="600"/>
        </a:spcBef>
        <a:buFont typeface="Wingdings 2" pitchFamily="18" charset="2"/>
        <a:buChar char=""/>
        <a:defRPr sz="2000" kern="1200">
          <a:solidFill>
            <a:schemeClr val="bg1"/>
          </a:solidFill>
          <a:effectLst>
            <a:outerShdw blurRad="63500" dist="50800" dir="2700000" algn="tl" rotWithShape="0">
              <a:prstClr val="black">
                <a:alpha val="50000"/>
              </a:prstClr>
            </a:outerShdw>
          </a:effectLst>
          <a:latin typeface="+mn-lt"/>
          <a:ea typeface="+mn-ea"/>
          <a:cs typeface="+mn-cs"/>
        </a:defRPr>
      </a:lvl3pPr>
      <a:lvl4pPr marL="1371600" indent="-336550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effectLst>
            <a:outerShdw blurRad="63500" dist="50800" dir="2700000" algn="tl" rotWithShape="0">
              <a:prstClr val="black">
                <a:alpha val="50000"/>
              </a:prstClr>
            </a:outerShdw>
          </a:effectLst>
          <a:latin typeface="+mn-lt"/>
          <a:ea typeface="+mn-ea"/>
          <a:cs typeface="+mn-cs"/>
        </a:defRPr>
      </a:lvl4pPr>
      <a:lvl5pPr marL="1720850" indent="-349250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effectLst>
            <a:outerShdw blurRad="63500" dist="50800" dir="2700000" algn="tl" rotWithShape="0">
              <a:prstClr val="black">
                <a:alpha val="50000"/>
              </a:prstClr>
            </a:outerShdw>
          </a:effectLst>
          <a:latin typeface="+mn-lt"/>
          <a:ea typeface="+mn-ea"/>
          <a:cs typeface="+mn-cs"/>
        </a:defRPr>
      </a:lvl5pPr>
      <a:lvl6pPr marL="2055813" indent="-344488" algn="l" defTabSz="914400" rtl="0" eaLnBrk="1" latinLnBrk="0" hangingPunct="1">
        <a:spcBef>
          <a:spcPct val="20000"/>
        </a:spcBef>
        <a:buFont typeface="Wingdings 2" pitchFamily="18" charset="2"/>
        <a:buChar char=""/>
        <a:defRPr lang="en-US" sz="1800" kern="1200" dirty="0" smtClean="0">
          <a:solidFill>
            <a:schemeClr val="bg1"/>
          </a:solidFill>
          <a:effectLst>
            <a:outerShdw blurRad="63500" dist="50800" dir="2700000" algn="tl" rotWithShape="0">
              <a:prstClr val="black">
                <a:alpha val="50000"/>
              </a:prstClr>
            </a:outerShdw>
          </a:effectLst>
          <a:latin typeface="+mn-lt"/>
          <a:ea typeface="+mn-ea"/>
          <a:cs typeface="+mn-cs"/>
        </a:defRPr>
      </a:lvl6pPr>
      <a:lvl7pPr marL="2398713" indent="-344488" algn="l" defTabSz="914400" rtl="0" eaLnBrk="1" latinLnBrk="0" hangingPunct="1">
        <a:spcBef>
          <a:spcPct val="20000"/>
        </a:spcBef>
        <a:buFont typeface="Wingdings 2" pitchFamily="18" charset="2"/>
        <a:buChar char=""/>
        <a:defRPr lang="en-US" sz="1800" kern="1200" dirty="0" smtClean="0">
          <a:solidFill>
            <a:schemeClr val="bg1"/>
          </a:solidFill>
          <a:effectLst>
            <a:outerShdw blurRad="63500" dist="50800" dir="2700000" algn="tl" rotWithShape="0">
              <a:prstClr val="black">
                <a:alpha val="50000"/>
              </a:prstClr>
            </a:outerShdw>
          </a:effectLst>
          <a:latin typeface="+mn-lt"/>
          <a:ea typeface="+mn-ea"/>
          <a:cs typeface="+mn-cs"/>
        </a:defRPr>
      </a:lvl7pPr>
      <a:lvl8pPr marL="2743200" indent="-344488" algn="l" defTabSz="914400" rtl="0" eaLnBrk="1" latinLnBrk="0" hangingPunct="1">
        <a:spcBef>
          <a:spcPct val="20000"/>
        </a:spcBef>
        <a:buFont typeface="Wingdings 2" pitchFamily="18" charset="2"/>
        <a:buChar char=""/>
        <a:defRPr lang="en-US" sz="1800" kern="1200" dirty="0" smtClean="0">
          <a:solidFill>
            <a:schemeClr val="bg1"/>
          </a:solidFill>
          <a:effectLst>
            <a:outerShdw blurRad="63500" dist="50800" dir="2700000" algn="tl" rotWithShape="0">
              <a:prstClr val="black">
                <a:alpha val="50000"/>
              </a:prstClr>
            </a:outerShdw>
          </a:effectLst>
          <a:latin typeface="+mn-lt"/>
          <a:ea typeface="+mn-ea"/>
          <a:cs typeface="+mn-cs"/>
        </a:defRPr>
      </a:lvl8pPr>
      <a:lvl9pPr marL="3087688" indent="-344488" algn="l" defTabSz="914400" rtl="0" eaLnBrk="1" latinLnBrk="0" hangingPunct="1">
        <a:spcBef>
          <a:spcPct val="20000"/>
        </a:spcBef>
        <a:buFont typeface="Wingdings 2" pitchFamily="18" charset="2"/>
        <a:buChar char=""/>
        <a:defRPr lang="en-US" sz="1800" kern="1200" dirty="0">
          <a:solidFill>
            <a:schemeClr val="bg1"/>
          </a:solidFill>
          <a:effectLst>
            <a:outerShdw blurRad="63500" dist="50800" dir="2700000" algn="tl" rotWithShape="0">
              <a:prstClr val="black">
                <a:alpha val="50000"/>
              </a:prstClr>
            </a:outerShdw>
          </a:effectLst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agensbiblicas.files.wordpress.com/2010/11/s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657145">
            <a:off x="457698" y="1837119"/>
            <a:ext cx="2889725" cy="245286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" name="TextBox 1"/>
          <p:cNvSpPr txBox="1"/>
          <p:nvPr/>
        </p:nvSpPr>
        <p:spPr>
          <a:xfrm>
            <a:off x="3275856" y="1203598"/>
            <a:ext cx="56886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atin typeface="Arial Black"/>
                <a:cs typeface="Arial Black"/>
              </a:rPr>
              <a:t>A VIDA DO PASTOR (A)</a:t>
            </a:r>
            <a:endParaRPr lang="en-US" sz="2800" dirty="0">
              <a:latin typeface="Arial Black"/>
              <a:cs typeface="Arial Black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11168" y="2211710"/>
            <a:ext cx="53285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/>
                <a:cs typeface="Arial"/>
              </a:rPr>
              <a:t>SOMOS DE CARNE E OSSO</a:t>
            </a:r>
            <a:r>
              <a:rPr lang="en-US" sz="2800" b="1" dirty="0" smtClean="0">
                <a:latin typeface="Arial"/>
                <a:cs typeface="Arial"/>
              </a:rPr>
              <a:t>!</a:t>
            </a:r>
            <a:endParaRPr lang="en-US" sz="2800" b="1" dirty="0">
              <a:latin typeface="Arial"/>
              <a:cs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79912" y="3075817"/>
            <a:ext cx="518457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err="1" smtClean="0">
                <a:solidFill>
                  <a:srgbClr val="FF0000"/>
                </a:solidFill>
                <a:latin typeface="Arial"/>
                <a:cs typeface="Arial"/>
              </a:rPr>
              <a:t>Jó</a:t>
            </a:r>
            <a:r>
              <a:rPr lang="en-US" sz="2800" b="1" i="1" dirty="0" smtClean="0">
                <a:solidFill>
                  <a:srgbClr val="FF0000"/>
                </a:solidFill>
                <a:latin typeface="Arial"/>
                <a:cs typeface="Arial"/>
              </a:rPr>
              <a:t> 6.12 </a:t>
            </a:r>
            <a:r>
              <a:rPr lang="en-US" sz="2800" dirty="0" smtClean="0">
                <a:latin typeface="Arial"/>
                <a:cs typeface="Arial"/>
              </a:rPr>
              <a:t>É </a:t>
            </a:r>
            <a:r>
              <a:rPr lang="en-US" sz="2800" dirty="0" err="1">
                <a:latin typeface="Arial"/>
                <a:cs typeface="Arial"/>
              </a:rPr>
              <a:t>porventura</a:t>
            </a:r>
            <a:r>
              <a:rPr lang="en-US" sz="2800" dirty="0">
                <a:latin typeface="Arial"/>
                <a:cs typeface="Arial"/>
              </a:rPr>
              <a:t> a </a:t>
            </a:r>
            <a:r>
              <a:rPr lang="en-US" sz="2800" dirty="0" err="1">
                <a:latin typeface="Arial"/>
                <a:cs typeface="Arial"/>
              </a:rPr>
              <a:t>minha</a:t>
            </a:r>
            <a:r>
              <a:rPr lang="en-US" sz="2800" dirty="0">
                <a:latin typeface="Arial"/>
                <a:cs typeface="Arial"/>
              </a:rPr>
              <a:t> </a:t>
            </a:r>
            <a:r>
              <a:rPr lang="en-US" sz="2800" dirty="0" err="1">
                <a:latin typeface="Arial"/>
                <a:cs typeface="Arial"/>
              </a:rPr>
              <a:t>força</a:t>
            </a:r>
            <a:r>
              <a:rPr lang="en-US" sz="2800" dirty="0">
                <a:latin typeface="Arial"/>
                <a:cs typeface="Arial"/>
              </a:rPr>
              <a:t> a </a:t>
            </a:r>
            <a:r>
              <a:rPr lang="en-US" sz="2800" dirty="0" err="1">
                <a:latin typeface="Arial"/>
                <a:cs typeface="Arial"/>
              </a:rPr>
              <a:t>força</a:t>
            </a:r>
            <a:r>
              <a:rPr lang="en-US" sz="2800" dirty="0">
                <a:latin typeface="Arial"/>
                <a:cs typeface="Arial"/>
              </a:rPr>
              <a:t> da </a:t>
            </a:r>
            <a:r>
              <a:rPr lang="en-US" sz="2800" dirty="0" err="1">
                <a:latin typeface="Arial"/>
                <a:cs typeface="Arial"/>
              </a:rPr>
              <a:t>pedra</a:t>
            </a:r>
            <a:r>
              <a:rPr lang="en-US" sz="2800" dirty="0">
                <a:latin typeface="Arial"/>
                <a:cs typeface="Arial"/>
              </a:rPr>
              <a:t>? </a:t>
            </a:r>
            <a:r>
              <a:rPr lang="en-US" sz="2800" dirty="0" err="1">
                <a:latin typeface="Arial"/>
                <a:cs typeface="Arial"/>
              </a:rPr>
              <a:t>Ou</a:t>
            </a:r>
            <a:r>
              <a:rPr lang="en-US" sz="2800" dirty="0">
                <a:latin typeface="Arial"/>
                <a:cs typeface="Arial"/>
              </a:rPr>
              <a:t> é de </a:t>
            </a:r>
            <a:r>
              <a:rPr lang="en-US" sz="2800" dirty="0" err="1">
                <a:latin typeface="Arial"/>
                <a:cs typeface="Arial"/>
              </a:rPr>
              <a:t>cobre</a:t>
            </a:r>
            <a:r>
              <a:rPr lang="en-US" sz="2800" dirty="0">
                <a:latin typeface="Arial"/>
                <a:cs typeface="Arial"/>
              </a:rPr>
              <a:t> a </a:t>
            </a:r>
            <a:r>
              <a:rPr lang="en-US" sz="2800" dirty="0" err="1">
                <a:latin typeface="Arial"/>
                <a:cs typeface="Arial"/>
              </a:rPr>
              <a:t>minha</a:t>
            </a:r>
            <a:r>
              <a:rPr lang="en-US" sz="2800" dirty="0">
                <a:latin typeface="Arial"/>
                <a:cs typeface="Arial"/>
              </a:rPr>
              <a:t> carne?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75856" y="1131602"/>
            <a:ext cx="5760640" cy="4093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800" dirty="0">
                <a:latin typeface="Arial"/>
                <a:cs typeface="Arial"/>
              </a:rPr>
              <a:t>ADOECEMOS</a:t>
            </a:r>
          </a:p>
          <a:p>
            <a:pPr marL="285750" indent="-285750">
              <a:buFont typeface="Arial"/>
              <a:buChar char="•"/>
            </a:pPr>
            <a:r>
              <a:rPr lang="en-US" sz="2800" dirty="0">
                <a:latin typeface="Arial"/>
                <a:cs typeface="Arial"/>
              </a:rPr>
              <a:t>NOS FRUSTRAMOS</a:t>
            </a:r>
          </a:p>
          <a:p>
            <a:pPr marL="285750" indent="-285750">
              <a:buFont typeface="Arial"/>
              <a:buChar char="•"/>
            </a:pPr>
            <a:r>
              <a:rPr lang="en-US" sz="2800" dirty="0">
                <a:latin typeface="Arial"/>
                <a:cs typeface="Arial"/>
              </a:rPr>
              <a:t>NOS IRRITAMOS</a:t>
            </a:r>
          </a:p>
          <a:p>
            <a:pPr marL="285750" indent="-285750">
              <a:buFont typeface="Arial"/>
              <a:buChar char="•"/>
            </a:pPr>
            <a:r>
              <a:rPr lang="en-US" sz="2800" dirty="0" smtClean="0">
                <a:latin typeface="Arial"/>
                <a:cs typeface="Arial"/>
              </a:rPr>
              <a:t>PASSAMOS POR</a:t>
            </a:r>
          </a:p>
          <a:p>
            <a:r>
              <a:rPr lang="en-US" sz="2800" dirty="0" smtClean="0">
                <a:latin typeface="Arial"/>
                <a:cs typeface="Arial"/>
              </a:rPr>
              <a:t>   DIFICULDADES FINANCEIRAS</a:t>
            </a:r>
          </a:p>
          <a:p>
            <a:pPr marL="285750" indent="-285750">
              <a:buFont typeface="Arial"/>
              <a:buChar char="•"/>
            </a:pPr>
            <a:r>
              <a:rPr lang="en-US" sz="2800" b="1" dirty="0" smtClean="0">
                <a:solidFill>
                  <a:srgbClr val="FF0000"/>
                </a:solidFill>
                <a:latin typeface="Arial Black"/>
                <a:cs typeface="Arial Black"/>
              </a:rPr>
              <a:t>PECAMOS </a:t>
            </a:r>
            <a:r>
              <a:rPr lang="en-US" sz="2000" b="1" i="1" dirty="0">
                <a:solidFill>
                  <a:srgbClr val="FF0000"/>
                </a:solidFill>
                <a:latin typeface="Arial Black"/>
                <a:cs typeface="Arial Black"/>
              </a:rPr>
              <a:t>1</a:t>
            </a:r>
            <a:r>
              <a:rPr lang="en-US" sz="2000" b="1" i="1" dirty="0" smtClean="0">
                <a:solidFill>
                  <a:srgbClr val="FF0000"/>
                </a:solidFill>
                <a:latin typeface="Arial Black"/>
                <a:cs typeface="Arial Black"/>
              </a:rPr>
              <a:t> João 1.08-10 </a:t>
            </a:r>
            <a:endParaRPr lang="en-US" sz="2000" b="1" i="1" dirty="0">
              <a:solidFill>
                <a:srgbClr val="FF0000"/>
              </a:solidFill>
              <a:latin typeface="Arial Black"/>
              <a:cs typeface="Arial Black"/>
            </a:endParaRPr>
          </a:p>
          <a:p>
            <a:pPr marL="285750" indent="-285750">
              <a:buFont typeface="Arial"/>
              <a:buChar char="•"/>
            </a:pPr>
            <a:r>
              <a:rPr lang="en-US" sz="2800" dirty="0" smtClean="0">
                <a:latin typeface="Arial"/>
                <a:cs typeface="Arial"/>
              </a:rPr>
              <a:t>OSCILAMOS NA FÉ</a:t>
            </a:r>
          </a:p>
          <a:p>
            <a:pPr marL="285750" indent="-285750">
              <a:buFont typeface="Arial"/>
              <a:buChar char="•"/>
            </a:pPr>
            <a:r>
              <a:rPr lang="en-US" sz="2800" dirty="0" smtClean="0">
                <a:latin typeface="Arial"/>
                <a:cs typeface="Arial"/>
              </a:rPr>
              <a:t>SOFREMOS COM O STRESS</a:t>
            </a:r>
            <a:endParaRPr lang="en-US" sz="2800" dirty="0"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8908164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39752" y="1347625"/>
            <a:ext cx="6624736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  <a:latin typeface="Arial Black"/>
                <a:cs typeface="Arial Black"/>
              </a:rPr>
              <a:t>2 CORÍNTIOS 4. 08 </a:t>
            </a:r>
            <a:r>
              <a:rPr lang="en-US" sz="2000" i="1" dirty="0" smtClean="0">
                <a:latin typeface="Arial"/>
                <a:cs typeface="Arial"/>
              </a:rPr>
              <a:t>Em </a:t>
            </a:r>
            <a:r>
              <a:rPr lang="en-US" sz="2000" i="1" dirty="0">
                <a:latin typeface="Arial"/>
                <a:cs typeface="Arial"/>
              </a:rPr>
              <a:t>tudo somos atribulados, mas não angustiados; perplexos, mas não desanimados</a:t>
            </a:r>
            <a:r>
              <a:rPr lang="en-US" sz="2000" dirty="0" smtClean="0">
                <a:latin typeface="Arial"/>
                <a:cs typeface="Arial"/>
              </a:rPr>
              <a:t>.</a:t>
            </a:r>
            <a:r>
              <a:rPr lang="en-US" sz="2000" dirty="0">
                <a:latin typeface="Arial"/>
                <a:cs typeface="Arial"/>
              </a:rPr>
              <a:t> </a:t>
            </a:r>
            <a:r>
              <a:rPr lang="en-US" sz="2000" b="1" dirty="0">
                <a:solidFill>
                  <a:srgbClr val="FF0000"/>
                </a:solidFill>
                <a:latin typeface="Arial"/>
                <a:cs typeface="Arial"/>
              </a:rPr>
              <a:t>09 </a:t>
            </a:r>
            <a:r>
              <a:rPr lang="en-US" sz="2000" i="1" dirty="0">
                <a:latin typeface="Arial"/>
                <a:cs typeface="Arial"/>
              </a:rPr>
              <a:t>Perseguidos, mas não desamparados; abatidos, mas não destruídos</a:t>
            </a:r>
            <a:r>
              <a:rPr lang="en-US" sz="2000" i="1" dirty="0" smtClean="0">
                <a:latin typeface="Arial"/>
                <a:cs typeface="Arial"/>
              </a:rPr>
              <a:t>;</a:t>
            </a:r>
            <a:r>
              <a:rPr lang="en-US" sz="2000" i="1" dirty="0">
                <a:latin typeface="Arial"/>
                <a:cs typeface="Arial"/>
              </a:rPr>
              <a:t> </a:t>
            </a:r>
            <a:r>
              <a:rPr lang="en-US" sz="2000" b="1" dirty="0">
                <a:solidFill>
                  <a:srgbClr val="FF0000"/>
                </a:solidFill>
                <a:latin typeface="Arial"/>
                <a:cs typeface="Arial"/>
              </a:rPr>
              <a:t>10 </a:t>
            </a:r>
            <a:r>
              <a:rPr lang="en-US" sz="2000" i="1" dirty="0">
                <a:latin typeface="Arial"/>
                <a:cs typeface="Arial"/>
              </a:rPr>
              <a:t>Trazendo sempre por toda a parte a mortificação do Senhor Jesus no nosso corpo, para que a vida de Jesus se manifeste também nos nossos corpos</a:t>
            </a:r>
            <a:r>
              <a:rPr lang="en-US" sz="2000" i="1" dirty="0" smtClean="0">
                <a:latin typeface="Arial"/>
                <a:cs typeface="Arial"/>
              </a:rPr>
              <a:t>;</a:t>
            </a:r>
            <a:r>
              <a:rPr lang="en-US" sz="2000" b="1" i="1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sz="2000" b="1" dirty="0">
                <a:solidFill>
                  <a:srgbClr val="FF0000"/>
                </a:solidFill>
                <a:latin typeface="Arial"/>
                <a:cs typeface="Arial"/>
              </a:rPr>
              <a:t>11 </a:t>
            </a:r>
            <a:r>
              <a:rPr lang="en-US" sz="2000" i="1" dirty="0">
                <a:latin typeface="Arial"/>
                <a:cs typeface="Arial"/>
              </a:rPr>
              <a:t>E assim nós, que vivemos, estamos sempre entregues à morte por amor de Jesus, para que a vida de Jesus se manifeste também na nossa carne mortal.</a:t>
            </a:r>
          </a:p>
          <a:p>
            <a:endParaRPr lang="en-US" sz="2000" i="1" dirty="0"/>
          </a:p>
          <a:p>
            <a:endParaRPr lang="en-US" sz="20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73765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2.bp.blogspot.com/-VHOxoIEvm-E/UHeONLYvlVI/AAAAAAAALeM/TTtGD_dVlTo/s1600/Nova+Imagem+(7).png"/>
          <p:cNvPicPr>
            <a:picLocks noChangeAspect="1" noChangeArrowheads="1"/>
          </p:cNvPicPr>
          <p:nvPr/>
        </p:nvPicPr>
        <p:blipFill>
          <a:blip r:embed="rId2" cstate="print"/>
          <a:srcRect l="16169" t="16919" r="17252"/>
          <a:stretch>
            <a:fillRect/>
          </a:stretch>
        </p:blipFill>
        <p:spPr bwMode="auto">
          <a:xfrm rot="21296850">
            <a:off x="418471" y="2063633"/>
            <a:ext cx="3279803" cy="230081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" name="TextBox 1"/>
          <p:cNvSpPr txBox="1"/>
          <p:nvPr/>
        </p:nvSpPr>
        <p:spPr>
          <a:xfrm>
            <a:off x="3779912" y="1472631"/>
            <a:ext cx="51125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atin typeface="Arial"/>
                <a:cs typeface="Arial"/>
              </a:rPr>
              <a:t>SOMOS HUMANOS USADOS PELO DIVINO.</a:t>
            </a:r>
            <a:endParaRPr lang="en-US" sz="2800" dirty="0">
              <a:latin typeface="Arial"/>
              <a:cs typeface="Arial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23928" y="3041292"/>
            <a:ext cx="49685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atin typeface="Arial"/>
                <a:cs typeface="Arial"/>
              </a:rPr>
              <a:t>FRÁGEIS EM SÍ MESMOS E PODEROSOS EM DEUS!</a:t>
            </a:r>
            <a:endParaRPr lang="en-US" sz="28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790301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43808" y="1275606"/>
            <a:ext cx="619268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atin typeface="Arial"/>
                <a:cs typeface="Arial"/>
              </a:rPr>
              <a:t>AS LUTAS, SOFRIMENTOS E DIFICULDADES NÃO INDICAM </a:t>
            </a:r>
            <a:r>
              <a:rPr lang="en-US" sz="2800" dirty="0" smtClean="0">
                <a:latin typeface="Cooper Black"/>
                <a:cs typeface="Cooper Black"/>
              </a:rPr>
              <a:t>AUSÊNCIA</a:t>
            </a:r>
            <a:r>
              <a:rPr lang="en-US" sz="2800" dirty="0" smtClean="0">
                <a:latin typeface="Arial"/>
                <a:cs typeface="Arial"/>
              </a:rPr>
              <a:t> DOS CUIDADOS DE DEUS. </a:t>
            </a:r>
            <a:endParaRPr lang="en-US" sz="2800" dirty="0">
              <a:latin typeface="Arial"/>
              <a:cs typeface="Arial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771800" y="3147814"/>
            <a:ext cx="61926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Cooper Black"/>
                <a:cs typeface="Cooper Black"/>
              </a:rPr>
              <a:t>ESSAS ADVERSIDADES NOS FAZEM AMADURECER.</a:t>
            </a:r>
            <a:endParaRPr lang="en-US" sz="3200" b="1" dirty="0">
              <a:latin typeface="Cooper Black"/>
              <a:cs typeface="Cooper Black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943655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xmlns="" val="861454122"/>
              </p:ext>
            </p:extLst>
          </p:nvPr>
        </p:nvGraphicFramePr>
        <p:xfrm>
          <a:off x="3707904" y="1347615"/>
          <a:ext cx="4608512" cy="35283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24852290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285984" y="1714494"/>
            <a:ext cx="671517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 smtClean="0">
                <a:solidFill>
                  <a:srgbClr val="FF0000"/>
                </a:solidFill>
                <a:latin typeface="Arial Black"/>
                <a:cs typeface="Arial Black"/>
              </a:rPr>
              <a:t>João 16.33 </a:t>
            </a:r>
            <a:r>
              <a:rPr lang="pt-BR" sz="3200" dirty="0" smtClean="0"/>
              <a:t>Tenho-vos dito isto, para que </a:t>
            </a:r>
            <a:r>
              <a:rPr lang="pt-BR" sz="3200" b="1" dirty="0" smtClean="0">
                <a:latin typeface="Arial Black"/>
                <a:cs typeface="Arial Black"/>
              </a:rPr>
              <a:t>em mim tenhais paz</a:t>
            </a:r>
            <a:r>
              <a:rPr lang="pt-BR" sz="3200" dirty="0" smtClean="0"/>
              <a:t>; no mundo tereis aflições, mas tende bom ânimo, </a:t>
            </a:r>
            <a:r>
              <a:rPr lang="pt-BR" sz="3200" b="1" dirty="0" smtClean="0">
                <a:latin typeface="Arial Black"/>
                <a:cs typeface="Arial Black"/>
              </a:rPr>
              <a:t>eu venci o mundo</a:t>
            </a:r>
            <a:r>
              <a:rPr lang="pt-BR" sz="3200" dirty="0" smtClean="0"/>
              <a:t>.</a:t>
            </a:r>
            <a:endParaRPr lang="pt-BR" sz="3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3.bp.blogspot.com/-GHPqQ4S_S_U/UD9OIgLsdEI/AAAAAAAABQs/T8xa6A9FWhQ/s1600/pastor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789">
            <a:off x="334335" y="1671498"/>
            <a:ext cx="2899783" cy="251374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TextBox 3"/>
          <p:cNvSpPr txBox="1"/>
          <p:nvPr/>
        </p:nvSpPr>
        <p:spPr>
          <a:xfrm>
            <a:off x="3491880" y="1347614"/>
            <a:ext cx="554463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0000"/>
                </a:solidFill>
                <a:latin typeface="Arial Black"/>
                <a:cs typeface="Arial Black"/>
              </a:rPr>
              <a:t>O QUE ESPERAMOS DOS PASTORES E PASTORAS DA ICPBB?</a:t>
            </a:r>
            <a:endParaRPr lang="en-US" sz="3600" b="1" dirty="0">
              <a:solidFill>
                <a:srgbClr val="000000"/>
              </a:solidFill>
              <a:latin typeface="Arial Black"/>
              <a:cs typeface="Arial Black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137780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3.bp.blogspot.com/-GHPqQ4S_S_U/UD9OIgLsdEI/AAAAAAAABQs/T8xa6A9FWhQ/s1600/pastor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789">
            <a:off x="334335" y="1671498"/>
            <a:ext cx="2899783" cy="251374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TextBox 2"/>
          <p:cNvSpPr txBox="1"/>
          <p:nvPr/>
        </p:nvSpPr>
        <p:spPr>
          <a:xfrm>
            <a:off x="3497265" y="1203598"/>
            <a:ext cx="5616624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2400" b="1" dirty="0" smtClean="0">
                <a:latin typeface="Arial Black"/>
                <a:cs typeface="Arial Black"/>
              </a:rPr>
              <a:t>AME A </a:t>
            </a:r>
            <a:r>
              <a:rPr lang="en-US" sz="2400" b="1" dirty="0" smtClean="0">
                <a:latin typeface="Arial"/>
                <a:cs typeface="Arial"/>
              </a:rPr>
              <a:t>DEUS ACIMA DE TUDO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b="1" dirty="0" smtClean="0">
                <a:latin typeface="Arial"/>
                <a:cs typeface="Arial"/>
              </a:rPr>
              <a:t>CUIDE DA SUA SAÚDE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b="1" dirty="0" smtClean="0">
                <a:latin typeface="Arial Black"/>
                <a:cs typeface="Arial Black"/>
              </a:rPr>
              <a:t>VALORIZE A SUA FAMÍLIA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b="1" dirty="0" smtClean="0">
                <a:latin typeface="Arial"/>
                <a:cs typeface="Arial"/>
              </a:rPr>
              <a:t>POSTOREAR FACE A FACE 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b="1" dirty="0" smtClean="0">
                <a:latin typeface="Arial Black"/>
                <a:cs typeface="Arial Black"/>
              </a:rPr>
              <a:t>VALORIZE PESSOAS 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b="1" dirty="0" smtClean="0">
                <a:latin typeface="Arial"/>
                <a:cs typeface="Arial"/>
              </a:rPr>
              <a:t>TIRE FÉRIAS DE 30 DIAS NO ANO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b="1" dirty="0" smtClean="0">
                <a:latin typeface="Arial Black"/>
                <a:cs typeface="Arial Black"/>
              </a:rPr>
              <a:t>SAIBA DELEGAR TAREFAS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b="1" dirty="0" smtClean="0">
                <a:latin typeface="Arial"/>
                <a:cs typeface="Arial"/>
              </a:rPr>
              <a:t>INVISTA EM SUA FORMAÇÃO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b="1" dirty="0" smtClean="0">
                <a:latin typeface="Arial Black"/>
                <a:cs typeface="Arial Black"/>
              </a:rPr>
              <a:t>SEJAM MISERICORDIOSOS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b="1" dirty="0" smtClean="0">
                <a:latin typeface="Arial"/>
                <a:cs typeface="Arial"/>
              </a:rPr>
              <a:t>FAÇAM DISCÍPULOS</a:t>
            </a:r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3399351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xmlns="" val="3821555760"/>
              </p:ext>
            </p:extLst>
          </p:nvPr>
        </p:nvGraphicFramePr>
        <p:xfrm>
          <a:off x="2699792" y="1347614"/>
          <a:ext cx="5784304" cy="36881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7349910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11760" y="1643359"/>
            <a:ext cx="61926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FF0000"/>
                </a:solidFill>
                <a:latin typeface="Arial Black"/>
                <a:cs typeface="Arial Black"/>
              </a:rPr>
              <a:t>PASTORES E PASTORAS</a:t>
            </a:r>
            <a:endParaRPr lang="en-US" sz="2800" b="1" dirty="0">
              <a:solidFill>
                <a:srgbClr val="FF0000"/>
              </a:solidFill>
              <a:latin typeface="Arial Black"/>
              <a:cs typeface="Arial Black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95736" y="2774513"/>
            <a:ext cx="67687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atin typeface="Arial Black"/>
                <a:cs typeface="Arial Black"/>
              </a:rPr>
              <a:t>SOMOS GRATOS A DEUS POR SUAS VIDAS!</a:t>
            </a:r>
            <a:endParaRPr lang="en-US" sz="2800" dirty="0">
              <a:latin typeface="Arial Black"/>
              <a:cs typeface="Arial Black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508104" y="4515966"/>
            <a:ext cx="30243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dirty="0" smtClean="0">
                <a:latin typeface="Arial Black"/>
                <a:cs typeface="Arial Black"/>
              </a:rPr>
              <a:t>Diretoria Nacional</a:t>
            </a:r>
            <a:endParaRPr lang="en-US" sz="2000" dirty="0">
              <a:latin typeface="Arial Black"/>
              <a:cs typeface="Arial Black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xmlns="" val="1224149134"/>
              </p:ext>
            </p:extLst>
          </p:nvPr>
        </p:nvGraphicFramePr>
        <p:xfrm>
          <a:off x="3235994" y="1164152"/>
          <a:ext cx="5784304" cy="38884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3754939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familiamissionaria.com.br/uploads/images/familia%2012-01-20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9" y="1347614"/>
            <a:ext cx="3068455" cy="343584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" name="TextBox 1"/>
          <p:cNvSpPr txBox="1"/>
          <p:nvPr/>
        </p:nvSpPr>
        <p:spPr>
          <a:xfrm>
            <a:off x="3563888" y="1440607"/>
            <a:ext cx="5472608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Cooper Black"/>
                <a:cs typeface="Cooper Black"/>
              </a:rPr>
              <a:t>A FAMÍLIA PASTORAL</a:t>
            </a:r>
            <a:endParaRPr lang="en-US" sz="3200" b="1" dirty="0">
              <a:latin typeface="Cooper Black"/>
              <a:cs typeface="Cooper Black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491880" y="1995686"/>
            <a:ext cx="55446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 smtClean="0"/>
              <a:t>CUIDAREMOS ATRAVÉS DOS MINISTÉRIOS:</a:t>
            </a:r>
            <a:endParaRPr lang="en-US" sz="2400" i="1" dirty="0"/>
          </a:p>
        </p:txBody>
      </p:sp>
      <p:sp>
        <p:nvSpPr>
          <p:cNvPr id="4" name="TextBox 3"/>
          <p:cNvSpPr txBox="1"/>
          <p:nvPr/>
        </p:nvSpPr>
        <p:spPr>
          <a:xfrm>
            <a:off x="4788024" y="3147814"/>
            <a:ext cx="40629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</a:rPr>
              <a:t>FIPAS</a:t>
            </a:r>
            <a:r>
              <a:rPr lang="en-US" sz="2000" b="1" dirty="0" smtClean="0"/>
              <a:t> – FILHOS DE PASTOR</a:t>
            </a:r>
            <a:endParaRPr lang="en-US" sz="2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572000" y="3723878"/>
            <a:ext cx="44870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</a:rPr>
              <a:t>MEPAS</a:t>
            </a:r>
            <a:r>
              <a:rPr lang="en-US" sz="2000" b="1" dirty="0" smtClean="0"/>
              <a:t> – MULHER DE PASTOR</a:t>
            </a:r>
            <a:endParaRPr lang="en-US" sz="2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707904" y="4299942"/>
            <a:ext cx="51274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</a:rPr>
              <a:t>PASTOREIO</a:t>
            </a:r>
            <a:r>
              <a:rPr lang="en-US" sz="2000" b="1" dirty="0" smtClean="0"/>
              <a:t>  - DOS PASTORES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xmlns="" val="22170031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familiamissionaria.com.br/uploads/images/familia%2012-01-20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9" y="1347614"/>
            <a:ext cx="3068455" cy="343584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TextBox 2"/>
          <p:cNvSpPr txBox="1"/>
          <p:nvPr/>
        </p:nvSpPr>
        <p:spPr>
          <a:xfrm>
            <a:off x="3635896" y="1203598"/>
            <a:ext cx="54040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Cooper Black"/>
                <a:cs typeface="Cooper Black"/>
              </a:rPr>
              <a:t>FIPAS – FILHOS DE PASTOR</a:t>
            </a:r>
            <a:endParaRPr lang="en-US" sz="2800" dirty="0">
              <a:latin typeface="Cooper Black"/>
              <a:cs typeface="Cooper Black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635896" y="1779662"/>
            <a:ext cx="55081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ACAMPAMENTO ANUAL  PARA FILHOS E </a:t>
            </a:r>
          </a:p>
          <a:p>
            <a:pPr algn="ctr"/>
            <a:r>
              <a:rPr lang="en-US" sz="2000" dirty="0" smtClean="0"/>
              <a:t>FILHAS DE PASTOR. ENCONTROS NAS REGIONAIS.</a:t>
            </a:r>
            <a:endParaRPr lang="en-US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3995936" y="2865953"/>
            <a:ext cx="4968552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OBJETIVOS: 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 smtClean="0"/>
              <a:t>MINIMIZAR A COBRANÇA SOBRE ELES. 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 smtClean="0"/>
              <a:t>OUVÍ-LOS – ACONSELHÁ-LOS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 smtClean="0"/>
              <a:t>AJUDÁ-LOS A LIDAREM COM A ATMOSFERA MINISTERIAL.</a:t>
            </a:r>
          </a:p>
          <a:p>
            <a:pPr marL="285750" indent="-285750">
              <a:buFont typeface="Arial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1700311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familiamissionaria.com.br/uploads/images/familia%2012-01-20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9" y="1347614"/>
            <a:ext cx="3068455" cy="343584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" name="TextBox 1"/>
          <p:cNvSpPr txBox="1"/>
          <p:nvPr/>
        </p:nvSpPr>
        <p:spPr>
          <a:xfrm>
            <a:off x="3635896" y="1275606"/>
            <a:ext cx="5400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atin typeface="Cooper Black"/>
                <a:cs typeface="Cooper Black"/>
              </a:rPr>
              <a:t>MEPAS – MULHER DE PASTOR</a:t>
            </a:r>
            <a:endParaRPr lang="en-US" sz="2800" b="1" dirty="0">
              <a:latin typeface="Cooper Black"/>
              <a:cs typeface="Cooper Black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63888" y="2427734"/>
            <a:ext cx="5400600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ENCONTROS PERÍODICOS PARA COMPARTILHAR, ACONSELHAR E CUIDAR.</a:t>
            </a:r>
          </a:p>
          <a:p>
            <a:pPr algn="ctr"/>
            <a:endParaRPr lang="en-US" sz="2000" dirty="0"/>
          </a:p>
          <a:p>
            <a:pPr algn="ctr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xmlns="" val="221700311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familiamissionaria.com.br/uploads/images/familia%2012-01-20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9" y="1347614"/>
            <a:ext cx="3068455" cy="343584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" name="TextBox 1"/>
          <p:cNvSpPr txBox="1"/>
          <p:nvPr/>
        </p:nvSpPr>
        <p:spPr>
          <a:xfrm>
            <a:off x="3635896" y="1203598"/>
            <a:ext cx="53285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atin typeface="Cooper Black"/>
                <a:cs typeface="Cooper Black"/>
              </a:rPr>
              <a:t>PASTOREIO  - DOS PASTORES</a:t>
            </a:r>
            <a:endParaRPr lang="en-US" sz="2800" b="1" dirty="0">
              <a:latin typeface="Cooper Black"/>
              <a:cs typeface="Cooper Black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491881" y="2211710"/>
            <a:ext cx="554461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MÊS</a:t>
            </a:r>
            <a:r>
              <a:rPr lang="en-US" sz="2000" dirty="0" smtClean="0"/>
              <a:t> A </a:t>
            </a:r>
            <a:r>
              <a:rPr lang="en-US" sz="2000" b="1" dirty="0" smtClean="0"/>
              <a:t>MÊS</a:t>
            </a:r>
            <a:r>
              <a:rPr lang="en-US" sz="2000" dirty="0" smtClean="0"/>
              <a:t> ATRAVÉS DE REFLEXÃO ESCRITA E</a:t>
            </a:r>
          </a:p>
          <a:p>
            <a:pPr algn="ctr"/>
            <a:r>
              <a:rPr lang="en-US" sz="2000" dirty="0" smtClean="0"/>
              <a:t>DINÂMICA EM GRUPO.                     OUVIREMOS E </a:t>
            </a:r>
          </a:p>
          <a:p>
            <a:pPr algn="ctr"/>
            <a:r>
              <a:rPr lang="en-US" sz="2000" b="1" dirty="0" smtClean="0"/>
              <a:t>ATUAREMOS</a:t>
            </a:r>
            <a:r>
              <a:rPr lang="en-US" sz="2000" dirty="0" smtClean="0"/>
              <a:t> MAIS PRÓXIMOS NOS CASOS</a:t>
            </a:r>
          </a:p>
          <a:p>
            <a:pPr algn="ctr"/>
            <a:r>
              <a:rPr lang="en-US" sz="2000" dirty="0" smtClean="0"/>
              <a:t>QUE EXIJAM </a:t>
            </a:r>
            <a:r>
              <a:rPr lang="en-US" sz="2000" b="1" i="1" dirty="0" smtClean="0"/>
              <a:t>CUIDADOS ESPECIAIS</a:t>
            </a:r>
            <a:r>
              <a:rPr lang="en-US" sz="2000" dirty="0" smtClean="0"/>
              <a:t>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xmlns="" val="15090105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771800" y="1357304"/>
            <a:ext cx="6229356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 smtClean="0">
                <a:solidFill>
                  <a:srgbClr val="FF0000"/>
                </a:solidFill>
                <a:latin typeface="Arial Black"/>
                <a:cs typeface="Arial Black"/>
              </a:rPr>
              <a:t>1 Timóteo 3.05                            </a:t>
            </a:r>
            <a:r>
              <a:rPr lang="pt-BR" sz="3200" b="1" dirty="0" smtClean="0">
                <a:latin typeface="Times New Roman" pitchFamily="18" charset="0"/>
                <a:cs typeface="Times New Roman" pitchFamily="18" charset="0"/>
              </a:rPr>
              <a:t>Pois, se alguém não sabe governar sua própria família, como poderá cuidar da igreja de Deus?</a:t>
            </a:r>
            <a:r>
              <a:rPr lang="pt-BR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t-BR" i="1" dirty="0" smtClean="0">
                <a:latin typeface="Times New Roman" pitchFamily="18" charset="0"/>
                <a:cs typeface="Times New Roman" pitchFamily="18" charset="0"/>
              </a:rPr>
              <a:t>(NVI)</a:t>
            </a:r>
            <a:r>
              <a:rPr lang="pt-BR" dirty="0" smtClean="0"/>
              <a:t/>
            </a:r>
            <a:br>
              <a:rPr lang="pt-BR" dirty="0" smtClean="0"/>
            </a:b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11348268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55776" y="1275606"/>
            <a:ext cx="63367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/>
              <a:t>ALGUNS PASTORES E PASTORAS SOFREM DA </a:t>
            </a:r>
            <a:r>
              <a:rPr lang="en-US" sz="3200" b="1" dirty="0" smtClean="0">
                <a:solidFill>
                  <a:srgbClr val="FF0000"/>
                </a:solidFill>
                <a:latin typeface="Arial Black"/>
                <a:cs typeface="Arial Black"/>
              </a:rPr>
              <a:t>SÍNDROME DO MESSIAS!</a:t>
            </a:r>
            <a:endParaRPr lang="en-US" sz="3200" b="1" dirty="0">
              <a:solidFill>
                <a:srgbClr val="FF0000"/>
              </a:solidFill>
              <a:latin typeface="Arial Black"/>
              <a:cs typeface="Arial Black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79712" y="3219822"/>
            <a:ext cx="705678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Arial Black"/>
                <a:cs typeface="Arial Black"/>
              </a:rPr>
              <a:t>NÃO PODEMOS QUERER FAZER O QUE </a:t>
            </a:r>
            <a:r>
              <a:rPr lang="en-US" sz="3200" b="1" dirty="0" smtClean="0">
                <a:solidFill>
                  <a:srgbClr val="FF0000"/>
                </a:solidFill>
                <a:latin typeface="Arial Black"/>
                <a:cs typeface="Arial Black"/>
              </a:rPr>
              <a:t>SÓ JESUS FAZ</a:t>
            </a:r>
            <a:r>
              <a:rPr lang="en-US" sz="3200" b="1" dirty="0" smtClean="0">
                <a:latin typeface="Arial Black"/>
                <a:cs typeface="Arial Black"/>
              </a:rPr>
              <a:t>!</a:t>
            </a:r>
            <a:endParaRPr lang="en-US" sz="3200" b="1" dirty="0">
              <a:latin typeface="Arial Black"/>
              <a:cs typeface="Arial Black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282722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23728" y="1419622"/>
            <a:ext cx="691276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/>
              <a:t>NOS </a:t>
            </a:r>
            <a:r>
              <a:rPr lang="en-US" sz="3200" b="1" dirty="0" smtClean="0">
                <a:solidFill>
                  <a:srgbClr val="FF0000"/>
                </a:solidFill>
              </a:rPr>
              <a:t>SACRIFICAMOS</a:t>
            </a:r>
            <a:r>
              <a:rPr lang="en-US" sz="3200" b="1" dirty="0" smtClean="0"/>
              <a:t> </a:t>
            </a:r>
          </a:p>
          <a:p>
            <a:pPr algn="ctr"/>
            <a:r>
              <a:rPr lang="en-US" sz="3200" b="1" dirty="0" smtClean="0"/>
              <a:t>DEIXANDO NOSSA FAMÍLIA PARA </a:t>
            </a:r>
          </a:p>
          <a:p>
            <a:pPr algn="ctr"/>
            <a:r>
              <a:rPr lang="en-US" sz="3200" b="1" dirty="0" smtClean="0"/>
              <a:t>TERCEIRO E QUARTO PLANO!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xmlns="" val="13156792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3.bp.blogspot.com/-l1k1ogeT04Y/UFHPyPql4mI/AAAAAAAADEU/jraui9JS-sE/s1600/ovelha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22" y="1851670"/>
            <a:ext cx="3614157" cy="244827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CaixaDeTexto 3"/>
          <p:cNvSpPr txBox="1"/>
          <p:nvPr/>
        </p:nvSpPr>
        <p:spPr>
          <a:xfrm>
            <a:off x="4286248" y="1357304"/>
            <a:ext cx="46434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 O QUE É PASTOREAR ?</a:t>
            </a:r>
            <a:endParaRPr lang="pt-BR" sz="2800" b="1" dirty="0"/>
          </a:p>
        </p:txBody>
      </p:sp>
      <p:sp>
        <p:nvSpPr>
          <p:cNvPr id="5" name="CaixaDeTexto 4"/>
          <p:cNvSpPr txBox="1"/>
          <p:nvPr/>
        </p:nvSpPr>
        <p:spPr>
          <a:xfrm>
            <a:off x="3786182" y="2071684"/>
            <a:ext cx="514353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/>
            <a:r>
              <a:rPr lang="en-US" sz="2800" b="1" dirty="0" smtClean="0">
                <a:solidFill>
                  <a:srgbClr val="FF0000"/>
                </a:solidFill>
                <a:latin typeface="Arial Black" pitchFamily="34" charset="0"/>
              </a:rPr>
              <a:t>Pastorear é:</a:t>
            </a:r>
            <a:r>
              <a:rPr lang="en-US" sz="2800" b="1" i="1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en-US" sz="2800" dirty="0" smtClean="0"/>
              <a:t>Aconselhar, interceder, estar junto, ensinar, ser paciente, ser misericordioso, conduzir o rebanho em paz, amar e ser exemplo .</a:t>
            </a:r>
            <a:endParaRPr lang="pt-BR" sz="2800" dirty="0"/>
          </a:p>
        </p:txBody>
      </p:sp>
    </p:spTree>
    <p:extLst>
      <p:ext uri="{BB962C8B-B14F-4D97-AF65-F5344CB8AC3E}">
        <p14:creationId xmlns:p14="http://schemas.microsoft.com/office/powerpoint/2010/main" xmlns="" val="38676391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3.bp.blogspot.com/-l1k1ogeT04Y/UFHPyPql4mI/AAAAAAAADEU/jraui9JS-sE/s1600/ovelha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22" y="1851670"/>
            <a:ext cx="3614157" cy="244827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CaixaDeTexto 2"/>
          <p:cNvSpPr txBox="1"/>
          <p:nvPr/>
        </p:nvSpPr>
        <p:spPr>
          <a:xfrm>
            <a:off x="4000496" y="1571618"/>
            <a:ext cx="4929222" cy="255454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/>
              <a:t>Precisamos</a:t>
            </a:r>
            <a:r>
              <a:rPr lang="en-US" sz="3200" dirty="0" smtClean="0"/>
              <a:t> nos relacionar mais com as pessoas. </a:t>
            </a:r>
            <a:r>
              <a:rPr lang="en-US" sz="3200" b="1" dirty="0" smtClean="0"/>
              <a:t>Precisamos</a:t>
            </a:r>
            <a:r>
              <a:rPr lang="en-US" sz="3200" dirty="0" smtClean="0"/>
              <a:t> ser </a:t>
            </a:r>
            <a:r>
              <a:rPr lang="en-US" sz="3200" b="1" dirty="0" smtClean="0">
                <a:solidFill>
                  <a:srgbClr val="FF0000"/>
                </a:solidFill>
              </a:rPr>
              <a:t>menos</a:t>
            </a:r>
            <a:r>
              <a:rPr lang="en-US" sz="3200" dirty="0" smtClean="0"/>
              <a:t> </a:t>
            </a:r>
            <a:r>
              <a:rPr lang="en-US" sz="3200" b="1" dirty="0" smtClean="0">
                <a:solidFill>
                  <a:schemeClr val="accent3">
                    <a:lumMod val="50000"/>
                  </a:schemeClr>
                </a:solidFill>
              </a:rPr>
              <a:t>RITUALISTAS</a:t>
            </a:r>
            <a:r>
              <a:rPr lang="en-US" sz="3200" dirty="0" smtClean="0"/>
              <a:t>  e </a:t>
            </a:r>
            <a:r>
              <a:rPr lang="en-US" sz="3200" b="1" dirty="0" smtClean="0">
                <a:solidFill>
                  <a:srgbClr val="FF0000"/>
                </a:solidFill>
              </a:rPr>
              <a:t>mais</a:t>
            </a:r>
            <a:r>
              <a:rPr lang="en-US" sz="3200" dirty="0" smtClean="0"/>
              <a:t> </a:t>
            </a:r>
            <a:r>
              <a:rPr lang="en-US" sz="3200" b="1" dirty="0" smtClean="0">
                <a:solidFill>
                  <a:srgbClr val="0000FF"/>
                </a:solidFill>
              </a:rPr>
              <a:t>APASCENTADORES</a:t>
            </a:r>
            <a:r>
              <a:rPr lang="en-US" sz="3200" dirty="0" smtClean="0"/>
              <a:t>.</a:t>
            </a:r>
            <a:endParaRPr lang="pt-BR" sz="3200" dirty="0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67744" y="1923678"/>
            <a:ext cx="67687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/>
              <a:t>AGRADECEMOS  POR TEREM</a:t>
            </a:r>
          </a:p>
          <a:p>
            <a:pPr algn="ctr"/>
            <a:r>
              <a:rPr lang="en-US" sz="3200" b="1" dirty="0" smtClean="0"/>
              <a:t>ENTENDIDO A IMPORTÂNCIA </a:t>
            </a:r>
          </a:p>
          <a:p>
            <a:pPr algn="ctr"/>
            <a:r>
              <a:rPr lang="en-US" sz="3200" b="1" dirty="0" smtClean="0"/>
              <a:t>DESSE MOMENTO! 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xmlns="" val="17257691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3.bp.blogspot.com/-l1k1ogeT04Y/UFHPyPql4mI/AAAAAAAADEU/jraui9JS-sE/s1600/ovelha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22" y="1851670"/>
            <a:ext cx="3614157" cy="244827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CaixaDeTexto 2"/>
          <p:cNvSpPr txBox="1"/>
          <p:nvPr/>
        </p:nvSpPr>
        <p:spPr>
          <a:xfrm>
            <a:off x="4000496" y="1571618"/>
            <a:ext cx="492922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/>
              <a:t>Pastorear </a:t>
            </a:r>
            <a:r>
              <a:rPr lang="en-US" sz="3200" b="1" dirty="0" smtClean="0">
                <a:solidFill>
                  <a:srgbClr val="FF0000"/>
                </a:solidFill>
                <a:latin typeface="Arial Black"/>
                <a:cs typeface="Arial Black"/>
              </a:rPr>
              <a:t>não é</a:t>
            </a:r>
            <a:r>
              <a:rPr lang="en-US" sz="3200" b="1" dirty="0" smtClean="0"/>
              <a:t> somente ir ao templo sentar no altar, pregar a palavra e ir embora!</a:t>
            </a:r>
            <a:endParaRPr lang="pt-BR" sz="3200" dirty="0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3.bp.blogspot.com/-l1k1ogeT04Y/UFHPyPql4mI/AAAAAAAADEU/jraui9JS-sE/s1600/ovelha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22" y="1851670"/>
            <a:ext cx="3614157" cy="244827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CaixaDeTexto 2"/>
          <p:cNvSpPr txBox="1"/>
          <p:nvPr/>
        </p:nvSpPr>
        <p:spPr>
          <a:xfrm>
            <a:off x="3851920" y="1571618"/>
            <a:ext cx="507779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/>
              <a:t>Vamos gastar mais tempo visitando, </a:t>
            </a:r>
            <a:r>
              <a:rPr lang="en-US" sz="3200" b="1" dirty="0" smtClean="0">
                <a:solidFill>
                  <a:srgbClr val="FF0000"/>
                </a:solidFill>
                <a:latin typeface="Arial Black"/>
                <a:cs typeface="Arial Black"/>
              </a:rPr>
              <a:t>estando com as pessoas</a:t>
            </a:r>
            <a:r>
              <a:rPr lang="en-US" sz="3200" b="1" dirty="0" smtClean="0"/>
              <a:t>, conhecendo as ovelhas do aprisco.</a:t>
            </a:r>
            <a:endParaRPr lang="pt-BR" sz="3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3.bp.blogspot.com/-l1k1ogeT04Y/UFHPyPql4mI/AAAAAAAADEU/jraui9JS-sE/s1600/ovelha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22" y="1851670"/>
            <a:ext cx="3614157" cy="244827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CaixaDeTexto 2"/>
          <p:cNvSpPr txBox="1"/>
          <p:nvPr/>
        </p:nvSpPr>
        <p:spPr>
          <a:xfrm>
            <a:off x="4000496" y="1571618"/>
            <a:ext cx="492922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/>
              <a:t>Divida a tarefa do </a:t>
            </a:r>
            <a:r>
              <a:rPr lang="en-US" sz="3200" b="1" dirty="0" smtClean="0">
                <a:solidFill>
                  <a:srgbClr val="FF0000"/>
                </a:solidFill>
                <a:latin typeface="Arial Black"/>
                <a:cs typeface="Arial Black"/>
              </a:rPr>
              <a:t>pastoreio</a:t>
            </a:r>
            <a:r>
              <a:rPr lang="en-US" sz="3200" b="1" dirty="0" smtClean="0"/>
              <a:t> com o corpo ministerial local.</a:t>
            </a:r>
          </a:p>
          <a:p>
            <a:pPr algn="ctr"/>
            <a:endParaRPr lang="en-US" sz="3200" b="1" dirty="0" smtClean="0"/>
          </a:p>
          <a:p>
            <a:pPr algn="ctr"/>
            <a:endParaRPr lang="pt-BR" sz="3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3.bp.blogspot.com/-l1k1ogeT04Y/UFHPyPql4mI/AAAAAAAADEU/jraui9JS-sE/s1600/ovelha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22" y="1851670"/>
            <a:ext cx="3614157" cy="244827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CaixaDeTexto 2"/>
          <p:cNvSpPr txBox="1"/>
          <p:nvPr/>
        </p:nvSpPr>
        <p:spPr>
          <a:xfrm>
            <a:off x="4000496" y="1571618"/>
            <a:ext cx="492922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/>
              <a:t>A geração atual de crentes quer </a:t>
            </a:r>
            <a:r>
              <a:rPr lang="en-US" sz="3200" b="1" dirty="0" smtClean="0">
                <a:solidFill>
                  <a:srgbClr val="FF0000"/>
                </a:solidFill>
                <a:latin typeface="Arial Black"/>
                <a:cs typeface="Arial Black"/>
              </a:rPr>
              <a:t>relacionamento</a:t>
            </a:r>
            <a:r>
              <a:rPr lang="en-US" sz="3200" b="1" dirty="0" smtClean="0"/>
              <a:t>. Ser acompanhado, instruido e ajudado!                    </a:t>
            </a:r>
            <a:r>
              <a:rPr lang="en-US" sz="3200" b="1" dirty="0" smtClean="0">
                <a:latin typeface="Arial Black"/>
                <a:cs typeface="Arial Black"/>
              </a:rPr>
              <a:t>Quer ouvir e falar</a:t>
            </a:r>
            <a:r>
              <a:rPr lang="en-US" sz="3200" b="1" dirty="0" smtClean="0"/>
              <a:t>.</a:t>
            </a:r>
            <a:endParaRPr lang="pt-BR" sz="3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3.bp.blogspot.com/-l1k1ogeT04Y/UFHPyPql4mI/AAAAAAAADEU/jraui9JS-sE/s1600/ovelha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22" y="1851670"/>
            <a:ext cx="3614157" cy="244827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CaixaDeTexto 2"/>
          <p:cNvSpPr txBox="1"/>
          <p:nvPr/>
        </p:nvSpPr>
        <p:spPr>
          <a:xfrm>
            <a:off x="4071934" y="1142990"/>
            <a:ext cx="492922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/>
              <a:t>O maior </a:t>
            </a:r>
            <a:r>
              <a:rPr lang="en-US" sz="3200" b="1" dirty="0" smtClean="0">
                <a:solidFill>
                  <a:srgbClr val="FF0000"/>
                </a:solidFill>
              </a:rPr>
              <a:t>Patrimônio</a:t>
            </a:r>
            <a:r>
              <a:rPr lang="en-US" sz="3200" b="1" dirty="0" smtClean="0"/>
              <a:t> são as pessoas!</a:t>
            </a:r>
            <a:endParaRPr lang="pt-BR" sz="3200" dirty="0"/>
          </a:p>
        </p:txBody>
      </p:sp>
      <p:sp>
        <p:nvSpPr>
          <p:cNvPr id="4" name="CaixaDeTexto 3"/>
          <p:cNvSpPr txBox="1"/>
          <p:nvPr/>
        </p:nvSpPr>
        <p:spPr>
          <a:xfrm>
            <a:off x="3923928" y="2499742"/>
            <a:ext cx="511256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/>
              <a:t>Templos</a:t>
            </a:r>
            <a:r>
              <a:rPr lang="en-US" sz="3200" dirty="0" smtClean="0"/>
              <a:t> ficarão nesse mundo </a:t>
            </a:r>
            <a:r>
              <a:rPr lang="en-US" sz="3200" b="1" dirty="0" smtClean="0"/>
              <a:t>pessoas</a:t>
            </a:r>
            <a:r>
              <a:rPr lang="en-US" sz="3200" dirty="0" smtClean="0"/>
              <a:t> ganhas para Cristo serão arrebatadas!</a:t>
            </a:r>
            <a:endParaRPr lang="pt-BR" sz="3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3.bp.blogspot.com/-l1k1ogeT04Y/UFHPyPql4mI/AAAAAAAADEU/jraui9JS-sE/s1600/ovelha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22" y="1851670"/>
            <a:ext cx="3614157" cy="244827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CaixaDeTexto 2"/>
          <p:cNvSpPr txBox="1"/>
          <p:nvPr/>
        </p:nvSpPr>
        <p:spPr>
          <a:xfrm>
            <a:off x="4357686" y="1071552"/>
            <a:ext cx="42148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ESTRATÉGIA </a:t>
            </a:r>
            <a:endParaRPr lang="pt-BR" sz="40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Diagrama 4"/>
          <p:cNvGraphicFramePr/>
          <p:nvPr>
            <p:extLst>
              <p:ext uri="{D42A27DB-BD31-4B8C-83A1-F6EECF244321}">
                <p14:modId xmlns:p14="http://schemas.microsoft.com/office/powerpoint/2010/main" xmlns="" val="1602289683"/>
              </p:ext>
            </p:extLst>
          </p:nvPr>
        </p:nvGraphicFramePr>
        <p:xfrm>
          <a:off x="4429124" y="1785932"/>
          <a:ext cx="4429156" cy="3143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3431263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2.bp.blogspot.com/-VHOxoIEvm-E/UHeONLYvlVI/AAAAAAAALeM/TTtGD_dVlTo/s1600/Nova+Imagem+(7).png"/>
          <p:cNvPicPr>
            <a:picLocks noChangeAspect="1" noChangeArrowheads="1"/>
          </p:cNvPicPr>
          <p:nvPr/>
        </p:nvPicPr>
        <p:blipFill>
          <a:blip r:embed="rId2" cstate="print"/>
          <a:srcRect l="16169" t="16919" r="17252"/>
          <a:stretch>
            <a:fillRect/>
          </a:stretch>
        </p:blipFill>
        <p:spPr bwMode="auto">
          <a:xfrm rot="21296850">
            <a:off x="418471" y="2063633"/>
            <a:ext cx="3279803" cy="230081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TextBox 4"/>
          <p:cNvSpPr txBox="1"/>
          <p:nvPr/>
        </p:nvSpPr>
        <p:spPr>
          <a:xfrm>
            <a:off x="5094253" y="1203598"/>
            <a:ext cx="2373166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  <a:latin typeface="Arial Black"/>
                <a:cs typeface="Arial Black"/>
              </a:rPr>
              <a:t>ESFORÇO</a:t>
            </a:r>
            <a:endParaRPr lang="en-US" sz="3200" b="1" dirty="0">
              <a:solidFill>
                <a:srgbClr val="FF0000"/>
              </a:solidFill>
              <a:latin typeface="Arial Black"/>
              <a:cs typeface="Arial Black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39952" y="1923678"/>
            <a:ext cx="4896544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2800" b="1" dirty="0" smtClean="0"/>
              <a:t>CULTOS NOS LARES 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800" b="1" dirty="0" smtClean="0"/>
              <a:t>VISITAÇÃO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800" b="1" dirty="0" smtClean="0"/>
              <a:t>RELACIONAMENTO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800" b="1" dirty="0" smtClean="0"/>
              <a:t>ORAÇÃO, JEJUM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800" b="1" dirty="0" smtClean="0"/>
              <a:t>ESTUDO DA PALAVRA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800" b="1" dirty="0" smtClean="0"/>
              <a:t>CULTO NO TEMPLO</a:t>
            </a:r>
          </a:p>
          <a:p>
            <a:endParaRPr lang="en-US" sz="2800" b="1" dirty="0" smtClean="0"/>
          </a:p>
          <a:p>
            <a:pPr marL="342900" indent="-342900">
              <a:buFont typeface="+mj-lt"/>
              <a:buAutoNum type="arabicPeriod"/>
            </a:pPr>
            <a:endParaRPr lang="en-US" sz="2800" b="1" dirty="0" smtClean="0"/>
          </a:p>
          <a:p>
            <a:pPr marL="342900" indent="-342900">
              <a:buFont typeface="+mj-lt"/>
              <a:buAutoNum type="arabicPeriod"/>
            </a:pPr>
            <a:endParaRPr lang="en-US" sz="2800" b="1" dirty="0" smtClean="0"/>
          </a:p>
          <a:p>
            <a:pPr marL="342900" indent="-342900">
              <a:buFont typeface="+mj-lt"/>
              <a:buAutoNum type="arabicPeriod"/>
            </a:pP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2.bp.blogspot.com/-VHOxoIEvm-E/UHeONLYvlVI/AAAAAAAALeM/TTtGD_dVlTo/s1600/Nova+Imagem+(7).png"/>
          <p:cNvPicPr>
            <a:picLocks noChangeAspect="1" noChangeArrowheads="1"/>
          </p:cNvPicPr>
          <p:nvPr/>
        </p:nvPicPr>
        <p:blipFill>
          <a:blip r:embed="rId2" cstate="print"/>
          <a:srcRect l="16169" t="16919" r="17252"/>
          <a:stretch>
            <a:fillRect/>
          </a:stretch>
        </p:blipFill>
        <p:spPr bwMode="auto">
          <a:xfrm rot="21296850">
            <a:off x="418471" y="2063633"/>
            <a:ext cx="3279803" cy="230081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TextBox 4"/>
          <p:cNvSpPr txBox="1"/>
          <p:nvPr/>
        </p:nvSpPr>
        <p:spPr>
          <a:xfrm>
            <a:off x="5379387" y="1203598"/>
            <a:ext cx="1802897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000090"/>
                </a:solidFill>
                <a:latin typeface="Arial Black"/>
                <a:cs typeface="Arial Black"/>
              </a:rPr>
              <a:t>TEMPO</a:t>
            </a:r>
            <a:endParaRPr lang="en-US" sz="3200" b="1" dirty="0">
              <a:solidFill>
                <a:srgbClr val="000090"/>
              </a:solidFill>
              <a:latin typeface="Arial Black"/>
              <a:cs typeface="Arial Black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39952" y="1923678"/>
            <a:ext cx="4896544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2800" dirty="0" smtClean="0"/>
              <a:t>LITURGIAS OBJETIVAS 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800" b="1" i="1" dirty="0" smtClean="0"/>
              <a:t>PRIORIZAR A PALAVRA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800" dirty="0" smtClean="0"/>
              <a:t>DISCIPULAR MAIS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800" dirty="0"/>
              <a:t> </a:t>
            </a:r>
            <a:r>
              <a:rPr lang="en-US" sz="2800" b="1" i="1" dirty="0" smtClean="0"/>
              <a:t>QUANTAS VEZES POR SEMANA TEREMOS CULTOS NO TEMPLO</a:t>
            </a:r>
            <a:r>
              <a:rPr lang="en-US" sz="2800" b="1" dirty="0" smtClean="0"/>
              <a:t>?</a:t>
            </a:r>
          </a:p>
          <a:p>
            <a:pPr marL="342900" indent="-342900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9938779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2.bp.blogspot.com/-VHOxoIEvm-E/UHeONLYvlVI/AAAAAAAALeM/TTtGD_dVlTo/s1600/Nova+Imagem+(7).png"/>
          <p:cNvPicPr>
            <a:picLocks noChangeAspect="1" noChangeArrowheads="1"/>
          </p:cNvPicPr>
          <p:nvPr/>
        </p:nvPicPr>
        <p:blipFill>
          <a:blip r:embed="rId2" cstate="print"/>
          <a:srcRect l="16169" t="16919" r="17252"/>
          <a:stretch>
            <a:fillRect/>
          </a:stretch>
        </p:blipFill>
        <p:spPr bwMode="auto">
          <a:xfrm rot="21296850">
            <a:off x="418471" y="2063633"/>
            <a:ext cx="3279803" cy="230081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TextBox 4"/>
          <p:cNvSpPr txBox="1"/>
          <p:nvPr/>
        </p:nvSpPr>
        <p:spPr>
          <a:xfrm>
            <a:off x="4932040" y="1131590"/>
            <a:ext cx="2931411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008000"/>
                </a:solidFill>
                <a:latin typeface="Arial Black"/>
                <a:cs typeface="Arial Black"/>
              </a:rPr>
              <a:t>RESULTADO</a:t>
            </a:r>
            <a:endParaRPr lang="en-US" sz="3200" b="1" dirty="0">
              <a:solidFill>
                <a:srgbClr val="008000"/>
              </a:solidFill>
              <a:latin typeface="Arial Black"/>
              <a:cs typeface="Arial Black"/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xmlns="" val="1013317934"/>
              </p:ext>
            </p:extLst>
          </p:nvPr>
        </p:nvGraphicFramePr>
        <p:xfrm>
          <a:off x="4139952" y="1861537"/>
          <a:ext cx="4824536" cy="32460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39938779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67822" y="1347614"/>
            <a:ext cx="684076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Arial Black"/>
                <a:cs typeface="Arial Black"/>
              </a:rPr>
              <a:t>DEUS DARÁ O CRESCIMENTO</a:t>
            </a:r>
            <a:endParaRPr lang="en-US" sz="3200" dirty="0">
              <a:latin typeface="Arial Black"/>
              <a:cs typeface="Arial Black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95736" y="2427734"/>
            <a:ext cx="6768752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  <a:latin typeface="Arial Black"/>
                <a:cs typeface="Arial Black"/>
              </a:rPr>
              <a:t>1 Coríntios 3.06 </a:t>
            </a:r>
          </a:p>
          <a:p>
            <a:pPr algn="ctr"/>
            <a:r>
              <a:rPr lang="en-US" sz="3200" dirty="0" smtClean="0"/>
              <a:t>Eu </a:t>
            </a:r>
            <a:r>
              <a:rPr lang="en-US" sz="3200" dirty="0"/>
              <a:t>plantei, Apolo regou, mas Deus é quem fazia crescer;</a:t>
            </a:r>
            <a:br>
              <a:rPr lang="en-US" sz="3200" dirty="0"/>
            </a:br>
            <a:r>
              <a:rPr lang="en-US" sz="2000" dirty="0" smtClean="0"/>
              <a:t> (NVI)</a:t>
            </a:r>
            <a:r>
              <a:rPr lang="en-US" sz="2000" dirty="0"/>
              <a:t/>
            </a:r>
            <a:br>
              <a:rPr lang="en-US" sz="2000" dirty="0"/>
            </a:b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xmlns="" val="6244312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67744" y="1635657"/>
            <a:ext cx="6696744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atin typeface="Arial Black"/>
                <a:cs typeface="Arial Black"/>
              </a:rPr>
              <a:t>VALORIZAMOS PESSOAS E NÃO COISAS. </a:t>
            </a:r>
          </a:p>
          <a:p>
            <a:pPr algn="ctr"/>
            <a:endParaRPr lang="en-US" sz="2800" dirty="0">
              <a:latin typeface="Arial Black"/>
              <a:cs typeface="Arial Black"/>
            </a:endParaRPr>
          </a:p>
          <a:p>
            <a:pPr algn="ctr"/>
            <a:r>
              <a:rPr lang="en-US" sz="3200" dirty="0" smtClean="0">
                <a:latin typeface="Arial Black"/>
                <a:cs typeface="Arial Black"/>
              </a:rPr>
              <a:t>PESSOAS SÃO MAIS IMPORTANTES QUE COISAS!</a:t>
            </a:r>
            <a:endParaRPr lang="en-US" sz="3200" dirty="0">
              <a:latin typeface="Arial Black"/>
              <a:cs typeface="Arial Black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84987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www.ricbit.com/ilafox/brig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381729">
            <a:off x="371860" y="1827532"/>
            <a:ext cx="3595032" cy="237176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" name="TextBox 1"/>
          <p:cNvSpPr txBox="1"/>
          <p:nvPr/>
        </p:nvSpPr>
        <p:spPr>
          <a:xfrm>
            <a:off x="4644008" y="1131590"/>
            <a:ext cx="4176463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i="1" dirty="0" smtClean="0">
                <a:solidFill>
                  <a:srgbClr val="FF0000"/>
                </a:solidFill>
                <a:latin typeface="Cooper Black"/>
                <a:cs typeface="Cooper Black"/>
              </a:rPr>
              <a:t>DISCORDÂNCIAS !</a:t>
            </a:r>
            <a:endParaRPr lang="en-US" sz="3200" b="1" i="1" dirty="0">
              <a:solidFill>
                <a:srgbClr val="FF0000"/>
              </a:solidFill>
              <a:latin typeface="Cooper Black"/>
              <a:cs typeface="Cooper Black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47456" y="1779662"/>
            <a:ext cx="4896544" cy="3539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800" b="1" dirty="0" smtClean="0"/>
              <a:t>CONFLITOS SEMPRE EXISTIRÃO.</a:t>
            </a:r>
          </a:p>
          <a:p>
            <a:pPr marL="285750" indent="-285750">
              <a:buFont typeface="Arial"/>
              <a:buChar char="•"/>
            </a:pPr>
            <a:r>
              <a:rPr lang="en-US" sz="2400" b="1" dirty="0" smtClean="0"/>
              <a:t>NÃO PODE FALTAR O RESPEITO COM O PRÓXIMO.</a:t>
            </a:r>
          </a:p>
          <a:p>
            <a:pPr marL="285750" indent="-285750">
              <a:buFont typeface="Arial"/>
              <a:buChar char="•"/>
            </a:pPr>
            <a:r>
              <a:rPr lang="en-US" sz="2800" b="1" dirty="0" smtClean="0"/>
              <a:t>NÃO PODEMOS LUTAR CONTRA A OBRA DE DEUS</a:t>
            </a:r>
            <a:r>
              <a:rPr lang="en-US" sz="2800" b="1" dirty="0"/>
              <a:t>.</a:t>
            </a:r>
            <a:endParaRPr lang="en-US" b="1" dirty="0" smtClean="0"/>
          </a:p>
          <a:p>
            <a:pPr marL="285750" indent="-285750">
              <a:buFont typeface="Arial"/>
              <a:buChar char="•"/>
            </a:pPr>
            <a:endParaRPr lang="en-US" dirty="0" smtClean="0"/>
          </a:p>
          <a:p>
            <a:pPr marL="285750" indent="-285750">
              <a:buFont typeface="Arial"/>
              <a:buChar char="•"/>
            </a:pP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www.ricbit.com/ilafox/brig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381729">
            <a:off x="371860" y="1827532"/>
            <a:ext cx="3595032" cy="237176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" name="TextBox 1"/>
          <p:cNvSpPr txBox="1"/>
          <p:nvPr/>
        </p:nvSpPr>
        <p:spPr>
          <a:xfrm>
            <a:off x="4572000" y="1059582"/>
            <a:ext cx="4176463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i="1" dirty="0" smtClean="0">
                <a:solidFill>
                  <a:srgbClr val="FF0000"/>
                </a:solidFill>
                <a:latin typeface="Cooper Black"/>
                <a:cs typeface="Cooper Black"/>
              </a:rPr>
              <a:t>DISCORDÂNCIAS !</a:t>
            </a:r>
            <a:endParaRPr lang="en-US" sz="3200" b="1" i="1" dirty="0">
              <a:solidFill>
                <a:srgbClr val="FF0000"/>
              </a:solidFill>
              <a:latin typeface="Cooper Black"/>
              <a:cs typeface="Cooper Black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11960" y="1707654"/>
            <a:ext cx="4752528" cy="326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800" b="1" dirty="0" smtClean="0"/>
              <a:t>USOS E COSTUMES NÃO PODEM NOS SEPARAR, O EVANGELHO DE CRISTO É MAIOR.</a:t>
            </a:r>
          </a:p>
          <a:p>
            <a:pPr marL="285750" indent="-285750">
              <a:buFont typeface="Arial"/>
              <a:buChar char="•"/>
            </a:pPr>
            <a:r>
              <a:rPr lang="en-US" sz="2400" b="1" dirty="0" smtClean="0"/>
              <a:t>PRECISAMOS SUPORTAR UNS AOS OUTROS.</a:t>
            </a:r>
            <a:endParaRPr lang="en-US" sz="2400" dirty="0" smtClean="0"/>
          </a:p>
          <a:p>
            <a:pPr marL="285750" indent="-285750">
              <a:buFont typeface="Arial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332740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ampv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08520" y="0"/>
            <a:ext cx="925252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43719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11760" y="1779662"/>
            <a:ext cx="648072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Arial Black"/>
                <a:cs typeface="Arial Black"/>
              </a:rPr>
              <a:t>A </a:t>
            </a:r>
            <a:r>
              <a:rPr lang="en-US" sz="3200" b="1" dirty="0" smtClean="0">
                <a:solidFill>
                  <a:srgbClr val="FF0000"/>
                </a:solidFill>
                <a:latin typeface="Arial Black"/>
                <a:cs typeface="Arial Black"/>
              </a:rPr>
              <a:t>BASE</a:t>
            </a:r>
            <a:r>
              <a:rPr lang="en-US" sz="3200" dirty="0" smtClean="0">
                <a:latin typeface="Arial Black"/>
                <a:cs typeface="Arial Black"/>
              </a:rPr>
              <a:t> DA NOSSA </a:t>
            </a:r>
            <a:r>
              <a:rPr lang="en-US" sz="3200" b="1" dirty="0" smtClean="0">
                <a:solidFill>
                  <a:srgbClr val="FF0000"/>
                </a:solidFill>
                <a:latin typeface="Arial Black"/>
                <a:cs typeface="Arial Black"/>
              </a:rPr>
              <a:t>GESTÃO</a:t>
            </a:r>
            <a:r>
              <a:rPr lang="en-US" sz="3200" dirty="0" smtClean="0">
                <a:latin typeface="Arial Black"/>
                <a:cs typeface="Arial Black"/>
              </a:rPr>
              <a:t> ESTÁ NO </a:t>
            </a:r>
            <a:r>
              <a:rPr lang="en-US" sz="3200" b="1" dirty="0" smtClean="0">
                <a:solidFill>
                  <a:srgbClr val="FF0000"/>
                </a:solidFill>
                <a:latin typeface="Arial Black"/>
                <a:cs typeface="Arial Black"/>
              </a:rPr>
              <a:t>RELACIONAMENTO</a:t>
            </a:r>
            <a:r>
              <a:rPr lang="en-US" sz="3200" dirty="0" smtClean="0">
                <a:latin typeface="Arial Black"/>
                <a:cs typeface="Arial Black"/>
              </a:rPr>
              <a:t> E NO CUIDADO.</a:t>
            </a:r>
            <a:endParaRPr lang="en-US" sz="3200" dirty="0">
              <a:latin typeface="Arial Black"/>
              <a:cs typeface="Arial Black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94061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xmlns="" val="3172510080"/>
              </p:ext>
            </p:extLst>
          </p:nvPr>
        </p:nvGraphicFramePr>
        <p:xfrm>
          <a:off x="2915816" y="1093804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21808162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83160" y="2715766"/>
            <a:ext cx="756084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ooper Black"/>
                <a:cs typeface="Cooper Black"/>
              </a:rPr>
              <a:t>ATRAVÉS DO PASTOREIO MENSAL COMPARTILHAREMOS A VISÃO, MISSÃO E OUVIREMOS OS  PASTORES.</a:t>
            </a:r>
            <a:endParaRPr lang="en-US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50800" algn="tl" rotWithShape="0">
                  <a:srgbClr val="000000"/>
                </a:outerShdw>
              </a:effectLst>
              <a:latin typeface="Cooper Black"/>
              <a:cs typeface="Cooper Black"/>
            </a:endParaRPr>
          </a:p>
        </p:txBody>
      </p:sp>
      <p:sp>
        <p:nvSpPr>
          <p:cNvPr id="3" name="Oval Callout 2"/>
          <p:cNvSpPr/>
          <p:nvPr/>
        </p:nvSpPr>
        <p:spPr>
          <a:xfrm>
            <a:off x="6156176" y="1131590"/>
            <a:ext cx="2160240" cy="1512168"/>
          </a:xfrm>
          <a:prstGeom prst="wedgeEllipseCallou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393250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43808" y="1203598"/>
            <a:ext cx="45780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  <a:latin typeface="Arial Black"/>
                <a:cs typeface="Arial Black"/>
              </a:rPr>
              <a:t>VISÃO</a:t>
            </a:r>
            <a:endParaRPr lang="en-US" sz="4000" b="1" dirty="0">
              <a:solidFill>
                <a:srgbClr val="FF0000"/>
              </a:solidFill>
              <a:latin typeface="Arial Black"/>
              <a:cs typeface="Arial Black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95736" y="2499753"/>
            <a:ext cx="66967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Arial Black"/>
                <a:cs typeface="Arial Black"/>
              </a:rPr>
              <a:t>EXISTIMOS PARA LEVAR CRISTO ÀS PESSOAS</a:t>
            </a:r>
            <a:endParaRPr lang="pt-BR" sz="2800" b="1" dirty="0">
              <a:latin typeface="Arial Black"/>
              <a:cs typeface="Arial Black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541179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75856" y="1419622"/>
            <a:ext cx="41137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FF0000"/>
                </a:solidFill>
                <a:latin typeface="Arial Black"/>
                <a:cs typeface="Arial Black"/>
              </a:rPr>
              <a:t>MISSÃO</a:t>
            </a:r>
            <a:endParaRPr lang="en-US" sz="4000" dirty="0">
              <a:solidFill>
                <a:srgbClr val="FF0000"/>
              </a:solidFill>
              <a:latin typeface="Arial Black"/>
              <a:cs typeface="Arial Black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23728" y="2355726"/>
            <a:ext cx="68407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Arial Black"/>
                <a:cs typeface="Arial Black"/>
              </a:rPr>
              <a:t>ENSINAREMOS  </a:t>
            </a:r>
            <a:r>
              <a:rPr lang="en-US" sz="3200" b="1" dirty="0">
                <a:latin typeface="Arial Black"/>
                <a:cs typeface="Arial Black"/>
              </a:rPr>
              <a:t>AS PESSOAS ATRAVÉS DO DISCIPULADO</a:t>
            </a:r>
            <a:endParaRPr lang="pt-BR" sz="3200" b="1" dirty="0">
              <a:latin typeface="Arial Black"/>
              <a:cs typeface="Arial Black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451660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Habitat">
  <a:themeElements>
    <a:clrScheme name="Habitat">
      <a:dk1>
        <a:sysClr val="windowText" lastClr="000000"/>
      </a:dk1>
      <a:lt1>
        <a:sysClr val="window" lastClr="FFFFFF"/>
      </a:lt1>
      <a:dk2>
        <a:srgbClr val="194431"/>
      </a:dk2>
      <a:lt2>
        <a:srgbClr val="F0E6C3"/>
      </a:lt2>
      <a:accent1>
        <a:srgbClr val="F8C000"/>
      </a:accent1>
      <a:accent2>
        <a:srgbClr val="F88600"/>
      </a:accent2>
      <a:accent3>
        <a:srgbClr val="F83500"/>
      </a:accent3>
      <a:accent4>
        <a:srgbClr val="8B723D"/>
      </a:accent4>
      <a:accent5>
        <a:srgbClr val="818B3D"/>
      </a:accent5>
      <a:accent6>
        <a:srgbClr val="586215"/>
      </a:accent6>
      <a:hlink>
        <a:srgbClr val="FF621D"/>
      </a:hlink>
      <a:folHlink>
        <a:srgbClr val="F3D260"/>
      </a:folHlink>
    </a:clrScheme>
    <a:fontScheme name="Habitat">
      <a:majorFont>
        <a:latin typeface="Book Antiqua"/>
        <a:ea typeface=""/>
        <a:cs typeface=""/>
        <a:font script="Jpan" typeface="ＭＳ 明朝"/>
        <a:font script="Hans" typeface="宋体"/>
        <a:font script="Hant" typeface="新細明體"/>
      </a:majorFont>
      <a:minorFont>
        <a:latin typeface="Book Antiqua"/>
        <a:ea typeface=""/>
        <a:cs typeface=""/>
        <a:font script="Jpan" typeface="ＭＳ 明朝"/>
        <a:font script="Hans" typeface="宋体"/>
        <a:font script="Hant" typeface="新細明體"/>
      </a:minorFont>
    </a:fontScheme>
    <a:fmtScheme name="Habitat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10000"/>
                <a:satMod val="130000"/>
              </a:schemeClr>
              <a:schemeClr val="phClr">
                <a:satMod val="275000"/>
              </a:schemeClr>
            </a:duotone>
          </a:blip>
          <a:tile tx="0" ty="0" sx="40000" sy="4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40000"/>
                <a:satMod val="130000"/>
              </a:schemeClr>
              <a:schemeClr val="phClr">
                <a:satMod val="275000"/>
              </a:schemeClr>
            </a:duotone>
          </a:blip>
          <a:stretch/>
        </a:blipFill>
      </a:fillStyleLst>
      <a:lnStyleLst>
        <a:ln w="12700" cap="flat" cmpd="sng" algn="ctr">
          <a:solidFill>
            <a:schemeClr val="phClr">
              <a:shade val="90000"/>
              <a:satMod val="105000"/>
            </a:schemeClr>
          </a:solidFill>
          <a:prstDash val="solid"/>
        </a:ln>
        <a:ln w="25400" cap="flat" cmpd="sng" algn="ctr">
          <a:solidFill>
            <a:schemeClr val="phClr">
              <a:shade val="80000"/>
            </a:schemeClr>
          </a:solidFill>
          <a:prstDash val="solid"/>
        </a:ln>
        <a:ln w="25400" cap="flat" cmpd="sng" algn="ctr">
          <a:solidFill>
            <a:schemeClr val="phClr">
              <a:shade val="7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88900" dir="4200000" sx="105000" sy="105000" algn="t" rotWithShape="0">
              <a:srgbClr val="000000">
                <a:alpha val="40000"/>
              </a:srgbClr>
            </a:outerShdw>
          </a:effectLst>
        </a:effectStyle>
        <a:effectStyle>
          <a:effectLst>
            <a:innerShdw blurRad="76200" dist="25400" dir="13200000">
              <a:srgbClr val="000000">
                <a:alpha val="80000"/>
              </a:srgbClr>
            </a:innerShdw>
          </a:effectLst>
          <a:scene3d>
            <a:camera prst="orthographicFront">
              <a:rot lat="0" lon="0" rev="0"/>
            </a:camera>
            <a:lightRig rig="balanced" dir="t">
              <a:rot lat="0" lon="0" rev="19800000"/>
            </a:lightRig>
          </a:scene3d>
          <a:sp3d prstMaterial="softEdge">
            <a:bevelT w="0" h="0"/>
          </a:sp3d>
        </a:effectStyle>
      </a:effectStyleLst>
      <a:bgFillStyleLst>
        <a:blipFill rotWithShape="1">
          <a:blip xmlns:r="http://schemas.openxmlformats.org/officeDocument/2006/relationships" r:embed="rId3"/>
          <a:stretch/>
        </a:blipFill>
        <a:blipFill rotWithShape="1">
          <a:blip xmlns:r="http://schemas.openxmlformats.org/officeDocument/2006/relationships" r:embed="rId4"/>
          <a:stretch/>
        </a:blipFill>
        <a:blipFill rotWithShape="1">
          <a:blip xmlns:r="http://schemas.openxmlformats.org/officeDocument/2006/relationships" r:embed="rId5"/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Habitat.thmx</Template>
  <TotalTime>1678</TotalTime>
  <Words>760</Words>
  <Application>Microsoft Macintosh PowerPoint</Application>
  <PresentationFormat>Apresentação na tela (16:9)</PresentationFormat>
  <Paragraphs>123</Paragraphs>
  <Slides>42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42</vt:i4>
      </vt:variant>
    </vt:vector>
  </HeadingPairs>
  <TitlesOfParts>
    <vt:vector size="43" baseType="lpstr">
      <vt:lpstr>Habitat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Escritorio Central</dc:creator>
  <cp:lastModifiedBy>Ronildo</cp:lastModifiedBy>
  <cp:revision>112</cp:revision>
  <dcterms:created xsi:type="dcterms:W3CDTF">2013-06-27T19:56:54Z</dcterms:created>
  <dcterms:modified xsi:type="dcterms:W3CDTF">2013-08-16T16:17:12Z</dcterms:modified>
</cp:coreProperties>
</file>