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316" r:id="rId3"/>
    <p:sldId id="317" r:id="rId4"/>
    <p:sldId id="257" r:id="rId5"/>
    <p:sldId id="275" r:id="rId6"/>
    <p:sldId id="302" r:id="rId7"/>
    <p:sldId id="303" r:id="rId8"/>
    <p:sldId id="307" r:id="rId9"/>
    <p:sldId id="308" r:id="rId10"/>
    <p:sldId id="311" r:id="rId11"/>
    <p:sldId id="313" r:id="rId12"/>
    <p:sldId id="318" r:id="rId13"/>
    <p:sldId id="315" r:id="rId14"/>
  </p:sldIdLst>
  <p:sldSz cx="9144000" cy="5143500" type="screen16x9"/>
  <p:notesSz cx="6858000" cy="9144000"/>
  <p:defaultTextStyle>
    <a:defPPr>
      <a:defRPr lang="en-US"/>
    </a:defPPr>
    <a:lvl1pPr algn="l" defTabSz="3429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342900" algn="l" defTabSz="3429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685800" algn="l" defTabSz="3429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028700" algn="l" defTabSz="3429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371600" algn="l" defTabSz="3429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00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-600" y="-1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printerSettings" Target="printerSettings/printerSettings1.bin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4CE410-17ED-47A9-9679-CB8463F1A382}" type="datetimeFigureOut">
              <a:rPr lang="pt-BR"/>
              <a:pPr>
                <a:defRPr/>
              </a:pPr>
              <a:t>01/05/18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72F8B9-B6FC-4173-821C-683DA63A2D78}" type="slidenum">
              <a:rPr lang="pt-BR" altLang="pt-BR"/>
              <a:pPr>
                <a:defRPr/>
              </a:pPr>
              <a:t>‹#›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4077042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F9A2E8-21BE-46A9-90F0-B6FF42A15714}" type="datetimeFigureOut">
              <a:rPr lang="pt-BR"/>
              <a:pPr>
                <a:defRPr/>
              </a:pPr>
              <a:t>01/05/18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1C1E2-39E5-41C2-8AFB-19E667CEFADE}" type="slidenum">
              <a:rPr lang="pt-BR" altLang="pt-BR"/>
              <a:pPr>
                <a:defRPr/>
              </a:pPr>
              <a:t>‹#›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621121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9BEEE3-8C6A-4885-A578-7398155FF957}" type="datetimeFigureOut">
              <a:rPr lang="pt-BR"/>
              <a:pPr>
                <a:defRPr/>
              </a:pPr>
              <a:t>01/05/18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BA2B13-5A67-4418-BCE2-F29943538A1F}" type="slidenum">
              <a:rPr lang="pt-BR" altLang="pt-BR"/>
              <a:pPr>
                <a:defRPr/>
              </a:pPr>
              <a:t>‹#›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422606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1B0C6B-24DD-484D-988D-611C7613D700}" type="datetimeFigureOut">
              <a:rPr lang="pt-BR"/>
              <a:pPr>
                <a:defRPr/>
              </a:pPr>
              <a:t>01/05/18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044E75-D624-4860-927F-66C7342F268A}" type="slidenum">
              <a:rPr lang="pt-BR" altLang="pt-BR"/>
              <a:pPr>
                <a:defRPr/>
              </a:pPr>
              <a:t>‹#›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277051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D2FD16-A709-4005-8060-B4A1DA4E0BCD}" type="datetimeFigureOut">
              <a:rPr lang="pt-BR"/>
              <a:pPr>
                <a:defRPr/>
              </a:pPr>
              <a:t>01/05/18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0677E-C7E7-44E6-8542-EC0BCE4E58F8}" type="slidenum">
              <a:rPr lang="pt-BR" altLang="pt-BR"/>
              <a:pPr>
                <a:defRPr/>
              </a:pPr>
              <a:t>‹#›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507123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D5E686-C1AB-4F04-BD99-F679BE89AFEB}" type="datetimeFigureOut">
              <a:rPr lang="pt-BR"/>
              <a:pPr>
                <a:defRPr/>
              </a:pPr>
              <a:t>01/05/18</a:t>
            </a:fld>
            <a:endParaRPr lang="pt-B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69A7E1-EB87-4D9C-B0B3-B45FD7ECE7EA}" type="slidenum">
              <a:rPr lang="pt-BR" altLang="pt-BR"/>
              <a:pPr>
                <a:defRPr/>
              </a:pPr>
              <a:t>‹#›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484673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22429F-96DE-4389-B257-84E99708FC52}" type="datetimeFigureOut">
              <a:rPr lang="pt-BR"/>
              <a:pPr>
                <a:defRPr/>
              </a:pPr>
              <a:t>01/05/18</a:t>
            </a:fld>
            <a:endParaRPr lang="pt-B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122388-3608-4585-AAEE-DC073F96C7F0}" type="slidenum">
              <a:rPr lang="pt-BR" altLang="pt-BR"/>
              <a:pPr>
                <a:defRPr/>
              </a:pPr>
              <a:t>‹#›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693976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EA91A-E139-4040-B9DC-D035341A8706}" type="datetimeFigureOut">
              <a:rPr lang="pt-BR"/>
              <a:pPr>
                <a:defRPr/>
              </a:pPr>
              <a:t>01/05/18</a:t>
            </a:fld>
            <a:endParaRPr lang="pt-B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9AC340-72FF-496F-A84B-F986F9114D77}" type="slidenum">
              <a:rPr lang="pt-BR" altLang="pt-BR"/>
              <a:pPr>
                <a:defRPr/>
              </a:pPr>
              <a:t>‹#›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84424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AAD6F9-C166-4FEF-B27D-FC64138D081B}" type="datetimeFigureOut">
              <a:rPr lang="pt-BR"/>
              <a:pPr>
                <a:defRPr/>
              </a:pPr>
              <a:t>01/05/18</a:t>
            </a:fld>
            <a:endParaRPr lang="pt-B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7CAFEE-D103-4470-AA02-F53092494F53}" type="slidenum">
              <a:rPr lang="pt-BR" altLang="pt-BR"/>
              <a:pPr>
                <a:defRPr/>
              </a:pPr>
              <a:t>‹#›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879699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E38D96-3DD1-4BAD-9658-EC68F97A38D7}" type="datetimeFigureOut">
              <a:rPr lang="pt-BR"/>
              <a:pPr>
                <a:defRPr/>
              </a:pPr>
              <a:t>01/05/18</a:t>
            </a:fld>
            <a:endParaRPr lang="pt-B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F5D493-C560-42ED-8B18-C0C0CCA738C9}" type="slidenum">
              <a:rPr lang="pt-BR" altLang="pt-BR"/>
              <a:pPr>
                <a:defRPr/>
              </a:pPr>
              <a:t>‹#›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148478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pt-BR" noProof="0"/>
              <a:t>Clique no ícone para adicionar uma imagem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1A37FF-9CE6-41E4-875B-AA458535BE84}" type="datetimeFigureOut">
              <a:rPr lang="pt-BR"/>
              <a:pPr>
                <a:defRPr/>
              </a:pPr>
              <a:t>01/05/18</a:t>
            </a:fld>
            <a:endParaRPr lang="pt-B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22583C-7F96-460E-B905-2C1121DA4B35}" type="slidenum">
              <a:rPr lang="pt-BR" altLang="pt-BR"/>
              <a:pPr>
                <a:defRPr/>
              </a:pPr>
              <a:t>‹#›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871106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/>
              <a:t>Clique para editar o título mestre</a:t>
            </a:r>
            <a:endParaRPr lang="en-US" altLang="pt-BR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/>
              <a:t>Editar estilos de texto Mestre</a:t>
            </a:r>
          </a:p>
          <a:p>
            <a:pPr lvl="1"/>
            <a:r>
              <a:rPr lang="pt-BR" altLang="pt-BR"/>
              <a:t>Segundo nível</a:t>
            </a:r>
          </a:p>
          <a:p>
            <a:pPr lvl="2"/>
            <a:r>
              <a:rPr lang="pt-BR" altLang="pt-BR"/>
              <a:t>Terceiro nível</a:t>
            </a:r>
          </a:p>
          <a:p>
            <a:pPr lvl="3"/>
            <a:r>
              <a:rPr lang="pt-BR" altLang="pt-BR"/>
              <a:t>Quarto nível</a:t>
            </a:r>
          </a:p>
          <a:p>
            <a:pPr lvl="4"/>
            <a:r>
              <a:rPr lang="pt-BR" altLang="pt-BR"/>
              <a:t>Quinto nível</a:t>
            </a:r>
            <a:endParaRPr lang="en-US" alt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CA2D68B-BF7F-4CBD-BF99-7C18A83F0B2C}" type="datetimeFigureOut">
              <a:rPr lang="pt-BR"/>
              <a:pPr>
                <a:defRPr/>
              </a:pPr>
              <a:t>01/05/18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AE56911-E627-437C-A961-F4BE701E1DAE}" type="slidenum">
              <a:rPr lang="pt-BR" altLang="pt-BR"/>
              <a:pPr>
                <a:defRPr/>
              </a:pPr>
              <a:t>‹#›</a:t>
            </a:fld>
            <a:endParaRPr lang="pt-BR" altLang="pt-B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xmlns="" id="{452E59E2-A9B4-47A5-AC41-A4546AA177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9404" y="824639"/>
            <a:ext cx="4885192" cy="16047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z="2400" b="1" i="1" dirty="0">
                <a:latin typeface="Arial"/>
                <a:cs typeface="Arial"/>
              </a:rPr>
              <a:t>3</a:t>
            </a:r>
            <a:r>
              <a:rPr lang="pt-BR" sz="2400" b="1" i="1" baseline="30000" dirty="0">
                <a:latin typeface="Arial"/>
                <a:cs typeface="Arial"/>
              </a:rPr>
              <a:t>O</a:t>
            </a:r>
            <a:r>
              <a:rPr lang="pt-BR" sz="2400" b="1" i="1" dirty="0">
                <a:latin typeface="Arial"/>
                <a:cs typeface="Arial"/>
              </a:rPr>
              <a:t> </a:t>
            </a:r>
            <a:r>
              <a:rPr lang="pt-BR" sz="2400" b="1" i="1" dirty="0" smtClean="0">
                <a:latin typeface="Arial"/>
                <a:cs typeface="Arial"/>
              </a:rPr>
              <a:t>RECORTE</a:t>
            </a:r>
            <a:r>
              <a:rPr lang="pt-BR" sz="2400" dirty="0">
                <a:latin typeface="Arial"/>
                <a:cs typeface="Arial"/>
              </a:rPr>
              <a:t/>
            </a:r>
            <a:br>
              <a:rPr lang="pt-BR" sz="2400" dirty="0">
                <a:latin typeface="Arial"/>
                <a:cs typeface="Arial"/>
              </a:rPr>
            </a:br>
            <a:endParaRPr lang="en-US" sz="2400" dirty="0"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125" y="1369219"/>
            <a:ext cx="8234978" cy="3263504"/>
          </a:xfrm>
        </p:spPr>
        <p:txBody>
          <a:bodyPr/>
          <a:lstStyle/>
          <a:p>
            <a:pPr marL="0" indent="0" algn="ctr">
              <a:buNone/>
            </a:pPr>
            <a:endParaRPr lang="pt-BR" sz="2400" b="1" dirty="0" smtClean="0">
              <a:latin typeface="Arial"/>
              <a:cs typeface="Arial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pt-BR" sz="2800" dirty="0" smtClean="0">
                <a:latin typeface="Arial"/>
                <a:cs typeface="Arial"/>
              </a:rPr>
              <a:t>A </a:t>
            </a:r>
            <a:r>
              <a:rPr lang="pt-BR" sz="2800" dirty="0">
                <a:latin typeface="Arial"/>
                <a:cs typeface="Arial"/>
              </a:rPr>
              <a:t>espiritualidade e os dons para a igreja de Cristo emergem da palavra de </a:t>
            </a:r>
            <a:r>
              <a:rPr lang="pt-BR" sz="2800" dirty="0" smtClean="0">
                <a:latin typeface="Arial"/>
                <a:cs typeface="Arial"/>
              </a:rPr>
              <a:t>Deus?</a:t>
            </a:r>
            <a:endParaRPr lang="pt-BR" sz="28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52021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z="2400" b="1" i="1" dirty="0" smtClean="0">
                <a:latin typeface="Arial"/>
                <a:cs typeface="Arial"/>
              </a:rPr>
              <a:t>PONTO </a:t>
            </a:r>
            <a:r>
              <a:rPr lang="pt-BR" sz="2400" b="1" i="1" dirty="0">
                <a:latin typeface="Arial"/>
                <a:cs typeface="Arial"/>
              </a:rPr>
              <a:t>DE CONTATO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5335" y="1369219"/>
            <a:ext cx="8521767" cy="3263504"/>
          </a:xfrm>
        </p:spPr>
        <p:txBody>
          <a:bodyPr/>
          <a:lstStyle/>
          <a:p>
            <a:pPr marL="0" lvl="0" indent="0">
              <a:buNone/>
            </a:pPr>
            <a:r>
              <a:rPr lang="pt-BR" sz="2800" b="1" dirty="0">
                <a:solidFill>
                  <a:srgbClr val="FFFF00"/>
                </a:solidFill>
                <a:latin typeface="Arial"/>
                <a:cs typeface="Arial"/>
              </a:rPr>
              <a:t>Seria possivel saber </a:t>
            </a:r>
            <a:r>
              <a:rPr lang="pt-BR" sz="2800" b="1" dirty="0" smtClean="0">
                <a:solidFill>
                  <a:srgbClr val="FFFF00"/>
                </a:solidFill>
                <a:latin typeface="Arial"/>
                <a:cs typeface="Arial"/>
              </a:rPr>
              <a:t>se somos espirituais sem conferirmos na palavra </a:t>
            </a:r>
            <a:r>
              <a:rPr lang="pt-BR" sz="2800" b="1" dirty="0">
                <a:solidFill>
                  <a:srgbClr val="FFFF00"/>
                </a:solidFill>
                <a:latin typeface="Arial"/>
                <a:cs typeface="Arial"/>
              </a:rPr>
              <a:t>de </a:t>
            </a:r>
            <a:r>
              <a:rPr lang="pt-BR" sz="2800" b="1" dirty="0" smtClean="0">
                <a:solidFill>
                  <a:srgbClr val="FFFF00"/>
                </a:solidFill>
                <a:latin typeface="Arial"/>
                <a:cs typeface="Arial"/>
              </a:rPr>
              <a:t>Deus? </a:t>
            </a:r>
          </a:p>
          <a:p>
            <a:pPr marL="0" lvl="0" indent="0">
              <a:buNone/>
            </a:pPr>
            <a:endParaRPr lang="pt-BR" sz="2800" dirty="0">
              <a:solidFill>
                <a:srgbClr val="FFFF00"/>
              </a:solidFill>
              <a:latin typeface="Arial"/>
              <a:cs typeface="Arial"/>
            </a:endParaRPr>
          </a:p>
          <a:p>
            <a:pPr marL="0" lvl="0" indent="0">
              <a:buNone/>
            </a:pPr>
            <a:r>
              <a:rPr lang="pt-BR" sz="2800" b="1" dirty="0">
                <a:solidFill>
                  <a:srgbClr val="FFFF00"/>
                </a:solidFill>
                <a:latin typeface="Arial"/>
                <a:cs typeface="Arial"/>
              </a:rPr>
              <a:t>Sem a palavra de Deus saberíamos  para que servem os dons?</a:t>
            </a:r>
            <a:endParaRPr lang="pt-BR" sz="2800" dirty="0">
              <a:solidFill>
                <a:srgbClr val="FFFF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6582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z="2400" b="1" i="1" dirty="0" smtClean="0">
                <a:latin typeface="Arial"/>
                <a:cs typeface="Arial"/>
              </a:rPr>
              <a:t>PARA SE PENSAR.</a:t>
            </a:r>
            <a:r>
              <a:rPr lang="pt-BR" sz="2400" b="1" i="1" dirty="0">
                <a:latin typeface="Arial"/>
                <a:cs typeface="Arial"/>
              </a:rPr>
              <a:t>..</a:t>
            </a:r>
            <a:r>
              <a:rPr lang="pt-BR" sz="2400" dirty="0">
                <a:latin typeface="Arial"/>
                <a:cs typeface="Arial"/>
              </a:rPr>
              <a:t/>
            </a:r>
            <a:br>
              <a:rPr lang="pt-BR" sz="2400" dirty="0">
                <a:latin typeface="Arial"/>
                <a:cs typeface="Arial"/>
              </a:rPr>
            </a:br>
            <a:endParaRPr lang="en-US" sz="2400" dirty="0"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pt-BR" sz="2400" b="1" i="1" dirty="0" smtClean="0">
                <a:latin typeface="Arial"/>
                <a:cs typeface="Arial"/>
              </a:rPr>
              <a:t>Isa</a:t>
            </a:r>
            <a:r>
              <a:rPr lang="pt-BR" sz="2400" b="1" i="1" dirty="0" smtClean="0">
                <a:latin typeface="Arial"/>
                <a:cs typeface="Arial"/>
              </a:rPr>
              <a:t>ías 1</a:t>
            </a:r>
          </a:p>
          <a:p>
            <a:pPr marL="0" indent="0">
              <a:buNone/>
            </a:pPr>
            <a:r>
              <a:rPr lang="pt-BR" sz="2400" b="1" i="1" dirty="0" smtClean="0">
                <a:latin typeface="Arial"/>
                <a:cs typeface="Arial"/>
              </a:rPr>
              <a:t>Miquéias 6.08 </a:t>
            </a:r>
          </a:p>
          <a:p>
            <a:pPr marL="0" indent="0">
              <a:buNone/>
            </a:pPr>
            <a:r>
              <a:rPr lang="pt-BR" sz="2400" b="1" i="1" dirty="0" smtClean="0">
                <a:latin typeface="Arial"/>
                <a:cs typeface="Arial"/>
              </a:rPr>
              <a:t>Gálatas 5</a:t>
            </a:r>
          </a:p>
          <a:p>
            <a:pPr marL="0" indent="0">
              <a:buNone/>
            </a:pPr>
            <a:r>
              <a:rPr lang="pt-BR" sz="2400" b="1" i="1" dirty="0" smtClean="0">
                <a:latin typeface="Arial"/>
                <a:cs typeface="Arial"/>
              </a:rPr>
              <a:t>Gálatas 3</a:t>
            </a:r>
          </a:p>
          <a:p>
            <a:pPr marL="0" indent="0">
              <a:buNone/>
            </a:pPr>
            <a:r>
              <a:rPr lang="pt-BR" sz="2400" b="1" i="1" dirty="0" smtClean="0">
                <a:latin typeface="Arial"/>
                <a:cs typeface="Arial"/>
              </a:rPr>
              <a:t>Romanos 8.03,04</a:t>
            </a:r>
          </a:p>
          <a:p>
            <a:pPr marL="0" indent="0">
              <a:buNone/>
            </a:pPr>
            <a:r>
              <a:rPr lang="pt-BR" sz="2400" b="1" i="1" dirty="0" smtClean="0">
                <a:latin typeface="Arial"/>
                <a:cs typeface="Arial"/>
              </a:rPr>
              <a:t>1 Coríntios 12 </a:t>
            </a:r>
          </a:p>
          <a:p>
            <a:pPr marL="0" indent="0">
              <a:buNone/>
            </a:pPr>
            <a:endParaRPr lang="pt-BR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8231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670" y="942164"/>
            <a:ext cx="8064680" cy="3690559"/>
          </a:xfrm>
        </p:spPr>
        <p:txBody>
          <a:bodyPr/>
          <a:lstStyle/>
          <a:p>
            <a:pPr marL="0" indent="0" algn="ctr">
              <a:buNone/>
            </a:pPr>
            <a:endParaRPr lang="pt-BR" sz="2400" b="1" dirty="0" smtClean="0">
              <a:latin typeface="Arial"/>
              <a:cs typeface="Arial"/>
            </a:endParaRPr>
          </a:p>
          <a:p>
            <a:pPr marL="0" indent="0" algn="ctr">
              <a:lnSpc>
                <a:spcPct val="80000"/>
              </a:lnSpc>
              <a:buNone/>
            </a:pPr>
            <a:r>
              <a:rPr lang="pt-BR" sz="2800" b="1" dirty="0" smtClean="0">
                <a:latin typeface="Arial"/>
                <a:cs typeface="Arial"/>
              </a:rPr>
              <a:t>2018 </a:t>
            </a:r>
            <a:r>
              <a:rPr lang="pt-BR" sz="2800" b="1" dirty="0">
                <a:latin typeface="Arial"/>
                <a:cs typeface="Arial"/>
              </a:rPr>
              <a:t>O Ano da Unidade            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pt-BR" sz="2800" b="1" i="1" dirty="0" smtClean="0">
                <a:latin typeface="Arial"/>
                <a:cs typeface="Arial"/>
              </a:rPr>
              <a:t>                     </a:t>
            </a:r>
            <a:r>
              <a:rPr lang="pt-BR" sz="1800" i="1" dirty="0" smtClean="0">
                <a:latin typeface="Arial"/>
                <a:cs typeface="Arial"/>
              </a:rPr>
              <a:t>sendo </a:t>
            </a:r>
            <a:r>
              <a:rPr lang="pt-BR" sz="1800" i="1" dirty="0">
                <a:latin typeface="Arial"/>
                <a:cs typeface="Arial"/>
              </a:rPr>
              <a:t>uma igreja bíblica e relevante</a:t>
            </a:r>
            <a:r>
              <a:rPr lang="pt-BR" sz="1800" dirty="0">
                <a:latin typeface="Arial"/>
                <a:cs typeface="Arial"/>
              </a:rPr>
              <a:t> </a:t>
            </a:r>
            <a:br>
              <a:rPr lang="pt-BR" sz="1800" dirty="0">
                <a:latin typeface="Arial"/>
                <a:cs typeface="Arial"/>
              </a:rPr>
            </a:br>
            <a:endParaRPr lang="pt-BR" sz="1800" dirty="0" smtClean="0">
              <a:latin typeface="Arial"/>
              <a:cs typeface="Arial"/>
            </a:endParaRPr>
          </a:p>
          <a:p>
            <a:pPr marL="0" indent="0" algn="ctr">
              <a:lnSpc>
                <a:spcPct val="80000"/>
              </a:lnSpc>
              <a:buNone/>
            </a:pPr>
            <a:endParaRPr lang="en-US" sz="1800" dirty="0">
              <a:latin typeface="Arial"/>
              <a:cs typeface="Arial"/>
            </a:endParaRPr>
          </a:p>
          <a:p>
            <a:pPr marL="0" indent="0" algn="ctr">
              <a:lnSpc>
                <a:spcPct val="80000"/>
              </a:lnSpc>
              <a:buNone/>
            </a:pPr>
            <a:r>
              <a:rPr lang="en-US" sz="2400" dirty="0" smtClean="0">
                <a:solidFill>
                  <a:srgbClr val="FFFF00"/>
                </a:solidFill>
                <a:latin typeface="Arial"/>
                <a:cs typeface="Arial"/>
              </a:rPr>
              <a:t>Até o nosso próximo encontro dia 19 de Maio às 19 horas.</a:t>
            </a:r>
          </a:p>
          <a:p>
            <a:pPr marL="0" indent="0" algn="ctr">
              <a:lnSpc>
                <a:spcPct val="80000"/>
              </a:lnSpc>
              <a:buNone/>
            </a:pPr>
            <a:endParaRPr lang="en-US" sz="2400" dirty="0">
              <a:solidFill>
                <a:srgbClr val="FFFF00"/>
              </a:solidFill>
              <a:latin typeface="Arial"/>
              <a:cs typeface="Arial"/>
            </a:endParaRPr>
          </a:p>
          <a:p>
            <a:pPr marL="0" indent="0" algn="ctr">
              <a:lnSpc>
                <a:spcPct val="80000"/>
              </a:lnSpc>
              <a:buNone/>
            </a:pPr>
            <a:r>
              <a:rPr lang="en-US" sz="2000" dirty="0" err="1" smtClean="0">
                <a:latin typeface="Arial"/>
                <a:cs typeface="Arial"/>
              </a:rPr>
              <a:t>www.icpbb.com.br</a:t>
            </a:r>
            <a:endParaRPr lang="en-US" sz="2000" dirty="0" smtClean="0">
              <a:latin typeface="Arial"/>
              <a:cs typeface="Arial"/>
            </a:endParaRPr>
          </a:p>
          <a:p>
            <a:pPr marL="0" indent="0" algn="ctr">
              <a:lnSpc>
                <a:spcPct val="80000"/>
              </a:lnSpc>
              <a:buNone/>
            </a:pPr>
            <a:r>
              <a:rPr lang="en-US" sz="2400" dirty="0" smtClean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endParaRPr lang="en-US" sz="2400" dirty="0">
              <a:solidFill>
                <a:srgbClr val="FFFF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55819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b="1" dirty="0" smtClean="0">
                <a:latin typeface="Arial"/>
                <a:cs typeface="Arial"/>
              </a:rPr>
              <a:t>Orientações</a:t>
            </a:r>
            <a:endParaRPr lang="en-US" sz="3600" b="1" dirty="0"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0185" y="1369219"/>
            <a:ext cx="8085165" cy="3263504"/>
          </a:xfrm>
        </p:spPr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 algn="just">
              <a:buNone/>
            </a:pPr>
            <a:endParaRPr lang="en-US" sz="2400" dirty="0" smtClean="0">
              <a:latin typeface="Arial"/>
              <a:cs typeface="Arial"/>
            </a:endParaRPr>
          </a:p>
          <a:p>
            <a:pPr marL="0" indent="0" algn="just">
              <a:buNone/>
            </a:pPr>
            <a:r>
              <a:rPr lang="en-US" sz="2400" dirty="0" smtClean="0">
                <a:latin typeface="Arial"/>
                <a:cs typeface="Arial"/>
              </a:rPr>
              <a:t>Hoje estaremos transmitindo o </a:t>
            </a:r>
            <a:r>
              <a:rPr lang="en-US" sz="2400" dirty="0">
                <a:latin typeface="Arial"/>
                <a:cs typeface="Arial"/>
              </a:rPr>
              <a:t>pastoreio </a:t>
            </a:r>
            <a:r>
              <a:rPr lang="en-US" sz="2400" dirty="0" smtClean="0">
                <a:latin typeface="Arial"/>
                <a:cs typeface="Arial"/>
              </a:rPr>
              <a:t> ao vivo para os demais </a:t>
            </a:r>
            <a:r>
              <a:rPr lang="en-US" sz="2400" dirty="0">
                <a:latin typeface="Arial"/>
                <a:cs typeface="Arial"/>
              </a:rPr>
              <a:t>E</a:t>
            </a:r>
            <a:r>
              <a:rPr lang="en-US" sz="2400" dirty="0" smtClean="0">
                <a:latin typeface="Arial"/>
                <a:cs typeface="Arial"/>
              </a:rPr>
              <a:t>stados no Brasil, orientamos que nas opiniões, ou comentários não sejam mencionados nomes de pessoas ou de outras denominações.</a:t>
            </a:r>
          </a:p>
          <a:p>
            <a:pPr marL="0" indent="0" algn="just">
              <a:buNone/>
            </a:pPr>
            <a:endParaRPr lang="en-US" sz="2400" dirty="0" smtClean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45133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200" b="1" dirty="0">
                <a:latin typeface="Arial"/>
                <a:cs typeface="Arial"/>
              </a:rPr>
              <a:t>Orientações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7760" y="1369219"/>
            <a:ext cx="8450070" cy="3263504"/>
          </a:xfrm>
        </p:spPr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 algn="just">
              <a:buNone/>
            </a:pPr>
            <a:r>
              <a:rPr lang="en-US" sz="2400" dirty="0" smtClean="0">
                <a:latin typeface="Arial"/>
                <a:cs typeface="Arial"/>
              </a:rPr>
              <a:t>Seguiremos utilizando o </a:t>
            </a:r>
            <a:r>
              <a:rPr lang="en-US" sz="2400" dirty="0">
                <a:latin typeface="Arial"/>
                <a:cs typeface="Arial"/>
              </a:rPr>
              <a:t>aplicativo </a:t>
            </a:r>
            <a:r>
              <a:rPr lang="en-US" sz="2400" dirty="0">
                <a:solidFill>
                  <a:srgbClr val="FFFF00"/>
                </a:solidFill>
                <a:latin typeface="Arial"/>
                <a:cs typeface="Arial"/>
              </a:rPr>
              <a:t>www.sli.do</a:t>
            </a:r>
            <a:r>
              <a:rPr lang="en-US" sz="2400" dirty="0">
                <a:latin typeface="Arial"/>
                <a:cs typeface="Arial"/>
              </a:rPr>
              <a:t>, </a:t>
            </a:r>
            <a:r>
              <a:rPr lang="en-US" sz="2400" dirty="0" smtClean="0">
                <a:latin typeface="Arial"/>
                <a:cs typeface="Arial"/>
              </a:rPr>
              <a:t>através dele todos poderão opinar via internet online.</a:t>
            </a:r>
          </a:p>
          <a:p>
            <a:pPr marL="0" indent="0" algn="just">
              <a:buNone/>
            </a:pPr>
            <a:endParaRPr lang="en-US" sz="2400" dirty="0" smtClean="0">
              <a:latin typeface="Arial"/>
              <a:cs typeface="Arial"/>
            </a:endParaRPr>
          </a:p>
          <a:p>
            <a:pPr marL="0" indent="0" algn="just">
              <a:lnSpc>
                <a:spcPct val="120000"/>
              </a:lnSpc>
              <a:buNone/>
            </a:pPr>
            <a:r>
              <a:rPr lang="en-US" sz="2400" dirty="0" smtClean="0">
                <a:latin typeface="Arial"/>
                <a:cs typeface="Arial"/>
              </a:rPr>
              <a:t>Para poder opinar </a:t>
            </a:r>
            <a:r>
              <a:rPr lang="en-US" sz="1800" dirty="0" smtClean="0">
                <a:latin typeface="Arial"/>
                <a:cs typeface="Arial"/>
              </a:rPr>
              <a:t>(estando presente no evento) </a:t>
            </a:r>
            <a:r>
              <a:rPr lang="en-US" sz="2400" dirty="0" smtClean="0">
                <a:latin typeface="Arial"/>
                <a:cs typeface="Arial"/>
              </a:rPr>
              <a:t>basta levantar a mão, um dos auxiliares levará até você um microfone sem fio, </a:t>
            </a:r>
            <a:r>
              <a:rPr lang="en-US" sz="2400" dirty="0" smtClean="0">
                <a:solidFill>
                  <a:srgbClr val="FFFF00"/>
                </a:solidFill>
                <a:latin typeface="Arial"/>
                <a:cs typeface="Arial"/>
              </a:rPr>
              <a:t>terá o tempo de 1 minuto </a:t>
            </a:r>
            <a:r>
              <a:rPr lang="en-US" sz="2400" dirty="0" smtClean="0">
                <a:latin typeface="Arial"/>
                <a:cs typeface="Arial"/>
              </a:rPr>
              <a:t>para expressar a sua opinião.</a:t>
            </a:r>
            <a:endParaRPr lang="en-US" sz="24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865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19401" y="1566860"/>
            <a:ext cx="7681881" cy="172098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2800" dirty="0" smtClean="0">
                <a:latin typeface="Arial"/>
                <a:cs typeface="Arial"/>
              </a:rPr>
              <a:t>Sejam bem vindos ao pastoreio </a:t>
            </a:r>
            <a:r>
              <a:rPr lang="en-US" sz="2800" dirty="0">
                <a:latin typeface="Arial"/>
                <a:cs typeface="Arial"/>
              </a:rPr>
              <a:t>n</a:t>
            </a:r>
            <a:r>
              <a:rPr lang="en-US" sz="2800" dirty="0" smtClean="0">
                <a:latin typeface="Arial"/>
                <a:cs typeface="Arial"/>
              </a:rPr>
              <a:t>acional</a:t>
            </a:r>
          </a:p>
          <a:p>
            <a:pPr algn="ctr">
              <a:lnSpc>
                <a:spcPct val="200000"/>
              </a:lnSpc>
            </a:pPr>
            <a:r>
              <a:rPr lang="en-US" sz="2800" dirty="0" smtClean="0">
                <a:solidFill>
                  <a:srgbClr val="FFFF00"/>
                </a:solidFill>
                <a:latin typeface="Arial"/>
                <a:cs typeface="Arial"/>
              </a:rPr>
              <a:t>n. 48</a:t>
            </a:r>
            <a:r>
              <a:rPr lang="en-US" sz="2800" dirty="0" smtClean="0">
                <a:latin typeface="Arial"/>
                <a:cs typeface="Arial"/>
              </a:rPr>
              <a:t>  </a:t>
            </a:r>
            <a:r>
              <a:rPr lang="en-US" sz="2400" dirty="0" smtClean="0">
                <a:latin typeface="Arial"/>
                <a:cs typeface="Arial"/>
              </a:rPr>
              <a:t> </a:t>
            </a:r>
            <a:endParaRPr lang="en-US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90733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60371" y="1976497"/>
            <a:ext cx="752824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FFFF"/>
                </a:solidFill>
                <a:latin typeface="Arial"/>
                <a:cs typeface="Arial"/>
              </a:rPr>
              <a:t>Unidos pela Palavra</a:t>
            </a:r>
            <a:endParaRPr lang="en-US" sz="3200" b="1" dirty="0">
              <a:solidFill>
                <a:srgbClr val="FFFFFF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04042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z="2400" b="1" i="1" dirty="0">
                <a:latin typeface="Arial"/>
                <a:cs typeface="Arial"/>
              </a:rPr>
              <a:t>1</a:t>
            </a:r>
            <a:r>
              <a:rPr lang="pt-BR" sz="2400" b="1" i="1" baseline="30000" dirty="0">
                <a:latin typeface="Arial"/>
                <a:cs typeface="Arial"/>
              </a:rPr>
              <a:t>O</a:t>
            </a:r>
            <a:r>
              <a:rPr lang="pt-BR" sz="2400" b="1" i="1" dirty="0">
                <a:latin typeface="Arial"/>
                <a:cs typeface="Arial"/>
              </a:rPr>
              <a:t> </a:t>
            </a:r>
            <a:r>
              <a:rPr lang="pt-BR" sz="2400" b="1" i="1" dirty="0" smtClean="0">
                <a:latin typeface="Arial"/>
                <a:cs typeface="Arial"/>
              </a:rPr>
              <a:t>RECORTE</a:t>
            </a:r>
            <a:endParaRPr lang="en-US" sz="2400" dirty="0"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 algn="ctr">
              <a:buNone/>
            </a:pPr>
            <a:endParaRPr lang="pt-BR" sz="2000" b="1" dirty="0" smtClean="0">
              <a:latin typeface="Arial"/>
              <a:cs typeface="Arial"/>
            </a:endParaRPr>
          </a:p>
          <a:p>
            <a:pPr marL="0" indent="0" algn="ctr">
              <a:buNone/>
            </a:pPr>
            <a:r>
              <a:rPr lang="pt-BR" sz="2800" dirty="0">
                <a:latin typeface="Arial"/>
                <a:cs typeface="Arial"/>
              </a:rPr>
              <a:t>A palavra de Deus é a nossa única verdade ?</a:t>
            </a:r>
          </a:p>
          <a:p>
            <a:pPr marL="0" indent="0" algn="ctr">
              <a:buNone/>
            </a:pPr>
            <a:r>
              <a:rPr lang="pt-BR" sz="2400" dirty="0">
                <a:latin typeface="Arial"/>
                <a:cs typeface="Arial"/>
              </a:rPr>
              <a:t/>
            </a:r>
            <a:br>
              <a:rPr lang="pt-BR" sz="2400" dirty="0">
                <a:latin typeface="Arial"/>
                <a:cs typeface="Arial"/>
              </a:rPr>
            </a:b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24949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z="2400" b="1" i="1" dirty="0" smtClean="0">
                <a:latin typeface="Arial"/>
                <a:cs typeface="Arial"/>
              </a:rPr>
              <a:t>PONTO DE CONTATO</a:t>
            </a:r>
            <a:endParaRPr lang="en-US" sz="2400" dirty="0"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9700" y="1369219"/>
            <a:ext cx="8275948" cy="3263504"/>
          </a:xfrm>
        </p:spPr>
        <p:txBody>
          <a:bodyPr/>
          <a:lstStyle/>
          <a:p>
            <a:pPr marL="0" lvl="0" indent="0">
              <a:buNone/>
            </a:pPr>
            <a:endParaRPr lang="pt-BR" sz="2400" b="1" dirty="0" smtClean="0"/>
          </a:p>
          <a:p>
            <a:pPr marL="0" lvl="0" indent="0" algn="ctr">
              <a:buNone/>
            </a:pPr>
            <a:endParaRPr lang="pt-BR" sz="2800" b="1" dirty="0" smtClean="0">
              <a:solidFill>
                <a:srgbClr val="FFFF00"/>
              </a:solidFill>
              <a:latin typeface="Arial"/>
              <a:cs typeface="Arial"/>
            </a:endParaRPr>
          </a:p>
          <a:p>
            <a:pPr marL="0" lvl="0" indent="0" algn="ctr">
              <a:buNone/>
            </a:pPr>
            <a:r>
              <a:rPr lang="pt-BR" sz="2800" b="1" dirty="0" smtClean="0">
                <a:solidFill>
                  <a:srgbClr val="FFFF00"/>
                </a:solidFill>
                <a:latin typeface="Arial"/>
                <a:cs typeface="Arial"/>
              </a:rPr>
              <a:t>Quando </a:t>
            </a:r>
            <a:r>
              <a:rPr lang="pt-BR" sz="2800" b="1" dirty="0">
                <a:solidFill>
                  <a:srgbClr val="FFFF00"/>
                </a:solidFill>
                <a:latin typeface="Arial"/>
                <a:cs typeface="Arial"/>
              </a:rPr>
              <a:t>a palavra de Deus não liberta ?</a:t>
            </a:r>
            <a:r>
              <a:rPr lang="pt-BR" sz="2800" dirty="0">
                <a:solidFill>
                  <a:srgbClr val="FFFF00"/>
                </a:solidFill>
                <a:latin typeface="Arial"/>
                <a:cs typeface="Arial"/>
              </a:rPr>
              <a:t> </a:t>
            </a:r>
          </a:p>
          <a:p>
            <a:pPr marL="0" indent="0" algn="ctr">
              <a:lnSpc>
                <a:spcPct val="150000"/>
              </a:lnSpc>
              <a:buNone/>
            </a:pPr>
            <a:endParaRPr lang="en-US" sz="2800" dirty="0">
              <a:solidFill>
                <a:srgbClr val="FFFF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34909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z="2400" b="1" i="1" dirty="0">
                <a:latin typeface="Arial"/>
                <a:cs typeface="Arial"/>
              </a:rPr>
              <a:t>2</a:t>
            </a:r>
            <a:r>
              <a:rPr lang="pt-BR" sz="2400" b="1" i="1" baseline="30000" dirty="0">
                <a:latin typeface="Arial"/>
                <a:cs typeface="Arial"/>
              </a:rPr>
              <a:t>O</a:t>
            </a:r>
            <a:r>
              <a:rPr lang="pt-BR" sz="2400" b="1" i="1" dirty="0">
                <a:latin typeface="Arial"/>
                <a:cs typeface="Arial"/>
              </a:rPr>
              <a:t> </a:t>
            </a:r>
            <a:r>
              <a:rPr lang="pt-BR" sz="2400" b="1" i="1" dirty="0" smtClean="0">
                <a:latin typeface="Arial"/>
                <a:cs typeface="Arial"/>
              </a:rPr>
              <a:t>RECORTE</a:t>
            </a:r>
            <a:endParaRPr lang="en-US" sz="2400" dirty="0"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pt-BR" b="1" i="1" dirty="0"/>
          </a:p>
          <a:p>
            <a:pPr marL="0" indent="0">
              <a:buNone/>
            </a:pPr>
            <a:endParaRPr lang="pt-BR" b="1" i="1" dirty="0" smtClean="0"/>
          </a:p>
          <a:p>
            <a:pPr marL="0" indent="0" algn="ctr">
              <a:buNone/>
            </a:pPr>
            <a:r>
              <a:rPr lang="pt-BR" sz="2800" dirty="0">
                <a:latin typeface="Arial"/>
                <a:cs typeface="Arial"/>
              </a:rPr>
              <a:t>A palavra de Deus nos fortalece?</a:t>
            </a:r>
          </a:p>
        </p:txBody>
      </p:sp>
    </p:spTree>
    <p:extLst>
      <p:ext uri="{BB962C8B-B14F-4D97-AF65-F5344CB8AC3E}">
        <p14:creationId xmlns:p14="http://schemas.microsoft.com/office/powerpoint/2010/main" val="3828931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z="2400" b="1" i="1" dirty="0" smtClean="0">
                <a:latin typeface="Arial"/>
                <a:cs typeface="Arial"/>
              </a:rPr>
              <a:t>PONTO </a:t>
            </a:r>
            <a:r>
              <a:rPr lang="pt-BR" sz="2400" b="1" i="1" dirty="0">
                <a:latin typeface="Arial"/>
                <a:cs typeface="Arial"/>
              </a:rPr>
              <a:t>DE CONTATO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8973" y="1369219"/>
            <a:ext cx="8398857" cy="3263504"/>
          </a:xfrm>
        </p:spPr>
        <p:txBody>
          <a:bodyPr/>
          <a:lstStyle/>
          <a:p>
            <a:pPr marL="0" lvl="0" indent="0" algn="ctr">
              <a:lnSpc>
                <a:spcPct val="150000"/>
              </a:lnSpc>
              <a:buNone/>
            </a:pPr>
            <a:endParaRPr lang="pt-BR" sz="2800" b="1" dirty="0">
              <a:solidFill>
                <a:srgbClr val="FFFF00"/>
              </a:solidFill>
              <a:latin typeface="Arial"/>
              <a:cs typeface="Arial"/>
            </a:endParaRPr>
          </a:p>
          <a:p>
            <a:pPr marL="0" lvl="0" indent="0" algn="ctr">
              <a:lnSpc>
                <a:spcPct val="150000"/>
              </a:lnSpc>
              <a:buNone/>
            </a:pPr>
            <a:r>
              <a:rPr lang="pt-BR" sz="2800" b="1" dirty="0" smtClean="0">
                <a:solidFill>
                  <a:srgbClr val="FFFF00"/>
                </a:solidFill>
                <a:latin typeface="Arial"/>
                <a:cs typeface="Arial"/>
              </a:rPr>
              <a:t>Se </a:t>
            </a:r>
            <a:r>
              <a:rPr lang="pt-BR" sz="2800" b="1" dirty="0">
                <a:solidFill>
                  <a:srgbClr val="FFFF00"/>
                </a:solidFill>
                <a:latin typeface="Arial"/>
                <a:cs typeface="Arial"/>
              </a:rPr>
              <a:t>a palavra de Deus nos fortalece porque há tantos cristãos fragilizados ?</a:t>
            </a:r>
            <a:r>
              <a:rPr lang="pt-BR" sz="2800" dirty="0">
                <a:solidFill>
                  <a:srgbClr val="FFFF00"/>
                </a:solidFill>
                <a:latin typeface="Arial"/>
                <a:cs typeface="Arial"/>
              </a:rPr>
              <a:t>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1058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1235</TotalTime>
  <Words>223</Words>
  <Application>Microsoft Macintosh PowerPoint</Application>
  <PresentationFormat>On-screen Show (16:9)</PresentationFormat>
  <Paragraphs>51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PowerPoint Presentation</vt:lpstr>
      <vt:lpstr>Orientações</vt:lpstr>
      <vt:lpstr>Orientações</vt:lpstr>
      <vt:lpstr>PowerPoint Presentation</vt:lpstr>
      <vt:lpstr>PowerPoint Presentation</vt:lpstr>
      <vt:lpstr>1O RECORTE</vt:lpstr>
      <vt:lpstr>PONTO DE CONTATO</vt:lpstr>
      <vt:lpstr>2O RECORTE</vt:lpstr>
      <vt:lpstr>PONTO DE CONTATO</vt:lpstr>
      <vt:lpstr>3O RECORTE </vt:lpstr>
      <vt:lpstr>PONTO DE CONTATO</vt:lpstr>
      <vt:lpstr>PARA SE PENSAR... 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LeandroMeiraVaio</dc:creator>
  <cp:lastModifiedBy>Jose Ronildo</cp:lastModifiedBy>
  <cp:revision>139</cp:revision>
  <dcterms:created xsi:type="dcterms:W3CDTF">2015-11-21T17:35:03Z</dcterms:created>
  <dcterms:modified xsi:type="dcterms:W3CDTF">2018-05-01T23:24:21Z</dcterms:modified>
</cp:coreProperties>
</file>