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316" r:id="rId3"/>
    <p:sldId id="317" r:id="rId4"/>
    <p:sldId id="257" r:id="rId5"/>
    <p:sldId id="275" r:id="rId6"/>
    <p:sldId id="302" r:id="rId7"/>
    <p:sldId id="303" r:id="rId8"/>
    <p:sldId id="307" r:id="rId9"/>
    <p:sldId id="313" r:id="rId10"/>
    <p:sldId id="318" r:id="rId11"/>
    <p:sldId id="319" r:id="rId12"/>
    <p:sldId id="315" r:id="rId13"/>
  </p:sldIdLst>
  <p:sldSz cx="9144000" cy="5143500" type="screen16x9"/>
  <p:notesSz cx="6858000" cy="9144000"/>
  <p:defaultTextStyle>
    <a:defPPr>
      <a:defRPr lang="en-US"/>
    </a:defPPr>
    <a:lvl1pPr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3429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6858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0287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3716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-600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CE410-17ED-47A9-9679-CB8463F1A382}" type="datetimeFigureOut">
              <a:rPr lang="pt-BR"/>
              <a:pPr>
                <a:defRPr/>
              </a:pPr>
              <a:t>12/09/18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2F8B9-B6FC-4173-821C-683DA63A2D78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07704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9A2E8-21BE-46A9-90F0-B6FF42A15714}" type="datetimeFigureOut">
              <a:rPr lang="pt-BR"/>
              <a:pPr>
                <a:defRPr/>
              </a:pPr>
              <a:t>12/09/18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1C1E2-39E5-41C2-8AFB-19E667CEFADE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2112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BEEE3-8C6A-4885-A578-7398155FF957}" type="datetimeFigureOut">
              <a:rPr lang="pt-BR"/>
              <a:pPr>
                <a:defRPr/>
              </a:pPr>
              <a:t>12/09/18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A2B13-5A67-4418-BCE2-F29943538A1F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260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B0C6B-24DD-484D-988D-611C7613D700}" type="datetimeFigureOut">
              <a:rPr lang="pt-BR"/>
              <a:pPr>
                <a:defRPr/>
              </a:pPr>
              <a:t>12/09/18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44E75-D624-4860-927F-66C7342F268A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27705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2FD16-A709-4005-8060-B4A1DA4E0BCD}" type="datetimeFigureOut">
              <a:rPr lang="pt-BR"/>
              <a:pPr>
                <a:defRPr/>
              </a:pPr>
              <a:t>12/09/18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0677E-C7E7-44E6-8542-EC0BCE4E58F8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0712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5E686-C1AB-4F04-BD99-F679BE89AFEB}" type="datetimeFigureOut">
              <a:rPr lang="pt-BR"/>
              <a:pPr>
                <a:defRPr/>
              </a:pPr>
              <a:t>12/09/18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9A7E1-EB87-4D9C-B0B3-B45FD7ECE7EA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8467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2429F-96DE-4389-B257-84E99708FC52}" type="datetimeFigureOut">
              <a:rPr lang="pt-BR"/>
              <a:pPr>
                <a:defRPr/>
              </a:pPr>
              <a:t>12/09/18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22388-3608-4585-AAEE-DC073F96C7F0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939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A91A-E139-4040-B9DC-D035341A8706}" type="datetimeFigureOut">
              <a:rPr lang="pt-BR"/>
              <a:pPr>
                <a:defRPr/>
              </a:pPr>
              <a:t>12/09/18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AC340-72FF-496F-A84B-F986F9114D77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84424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AD6F9-C166-4FEF-B27D-FC64138D081B}" type="datetimeFigureOut">
              <a:rPr lang="pt-BR"/>
              <a:pPr>
                <a:defRPr/>
              </a:pPr>
              <a:t>12/09/18</a:t>
            </a:fld>
            <a:endParaRPr lang="pt-B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CAFEE-D103-4470-AA02-F53092494F53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8796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38D96-3DD1-4BAD-9658-EC68F97A38D7}" type="datetimeFigureOut">
              <a:rPr lang="pt-BR"/>
              <a:pPr>
                <a:defRPr/>
              </a:pPr>
              <a:t>12/09/18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5D493-C560-42ED-8B18-C0C0CCA738C9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4847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A37FF-9CE6-41E4-875B-AA458535BE84}" type="datetimeFigureOut">
              <a:rPr lang="pt-BR"/>
              <a:pPr>
                <a:defRPr/>
              </a:pPr>
              <a:t>12/09/18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2583C-7F96-460E-B905-2C1121DA4B35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7110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título mestre</a:t>
            </a:r>
            <a:endParaRPr lang="en-US" altLang="pt-BR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Editar estilos de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  <a:endParaRPr lang="en-US" alt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A2D68B-BF7F-4CBD-BF99-7C18A83F0B2C}" type="datetimeFigureOut">
              <a:rPr lang="pt-BR"/>
              <a:pPr>
                <a:defRPr/>
              </a:pPr>
              <a:t>12/09/18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E56911-E627-437C-A961-F4BE701E1DAE}" type="slidenum">
              <a:rPr lang="pt-BR" altLang="pt-BR"/>
              <a:pPr>
                <a:defRPr/>
              </a:pPr>
              <a:t>‹#›</a:t>
            </a:fld>
            <a:endParaRPr lang="pt-BR" altLang="pt-B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452E59E2-A9B4-47A5-AC41-A4546AA17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404" y="824639"/>
            <a:ext cx="4885192" cy="160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solidFill>
                  <a:srgbClr val="FFFF00"/>
                </a:solidFill>
                <a:latin typeface="Arial"/>
                <a:cs typeface="Arial"/>
              </a:rPr>
              <a:t>PARA SE PENSAR.</a:t>
            </a:r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..</a:t>
            </a:r>
            <a: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  <a:t/>
            </a:r>
            <a:b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</a:br>
            <a:endParaRPr lang="en-US" sz="2400" b="1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002" y="1044574"/>
            <a:ext cx="8521768" cy="3717452"/>
          </a:xfrm>
        </p:spPr>
        <p:txBody>
          <a:bodyPr/>
          <a:lstStyle/>
          <a:p>
            <a:pPr marL="0" indent="0" algn="just">
              <a:buNone/>
            </a:pPr>
            <a:endParaRPr lang="pt-BR" sz="2000" dirty="0">
              <a:latin typeface="Arial"/>
              <a:cs typeface="Arial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pt-BR" sz="2000" dirty="0">
                <a:latin typeface="Arial"/>
                <a:cs typeface="Arial"/>
              </a:rPr>
              <a:t>Acredito que quem pede honra não entendeu o evangelho, e também não será honrado pelo Único que pode honrar, Deus, pois em nenhuma parte do Novo Testamento encontro Jesus </a:t>
            </a:r>
            <a:r>
              <a:rPr lang="pt-BR" sz="2000" dirty="0" smtClean="0">
                <a:latin typeface="Arial"/>
                <a:cs typeface="Arial"/>
              </a:rPr>
              <a:t>se </a:t>
            </a:r>
            <a:r>
              <a:rPr lang="pt-BR" sz="2000" dirty="0">
                <a:latin typeface="Arial"/>
                <a:cs typeface="Arial"/>
              </a:rPr>
              <a:t>exaltando ou se exibindo, fazendo propaganda dos milagres que realizava. </a:t>
            </a:r>
          </a:p>
          <a:p>
            <a:pPr marL="0" indent="0" algn="just">
              <a:buNone/>
            </a:pPr>
            <a:endParaRPr lang="pt-BR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823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8744" y="481322"/>
            <a:ext cx="5899686" cy="786693"/>
          </a:xfrm>
        </p:spPr>
        <p:txBody>
          <a:bodyPr/>
          <a:lstStyle/>
          <a:p>
            <a:pPr algn="ctr"/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PARA SE PENSAR...</a:t>
            </a:r>
            <a: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  <a:t/>
            </a:r>
            <a:b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003" y="1369219"/>
            <a:ext cx="8450070" cy="3263504"/>
          </a:xfrm>
        </p:spPr>
        <p:txBody>
          <a:bodyPr/>
          <a:lstStyle/>
          <a:p>
            <a:pPr marL="0" indent="0" algn="just">
              <a:buNone/>
            </a:pPr>
            <a:endParaRPr lang="pt-BR" sz="2000" dirty="0" smtClean="0">
              <a:latin typeface="Arial"/>
              <a:cs typeface="Arial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pt-BR" sz="2000" dirty="0" smtClean="0">
                <a:latin typeface="Arial"/>
                <a:cs typeface="Arial"/>
              </a:rPr>
              <a:t>Os </a:t>
            </a:r>
            <a:r>
              <a:rPr lang="pt-BR" sz="2000" dirty="0">
                <a:latin typeface="Arial"/>
                <a:cs typeface="Arial"/>
              </a:rPr>
              <a:t>que querem ser grandes devem se colocar como o menor, os que lideram devem ser humildes, servindo aos outros. De modo geral o servo deve, suportar uns aos outros, ajudar a todos, mesmo os que não tem empatia, não colocando o próprio interesse acima dos interesses do reino de Deus.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99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275" y="942164"/>
            <a:ext cx="8470555" cy="3690559"/>
          </a:xfrm>
        </p:spPr>
        <p:txBody>
          <a:bodyPr/>
          <a:lstStyle/>
          <a:p>
            <a:pPr marL="0" indent="0" algn="ctr">
              <a:buNone/>
            </a:pPr>
            <a:endParaRPr lang="pt-BR" sz="2400" b="1" dirty="0" smtClean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pt-BR" sz="2800" b="1" dirty="0" smtClean="0">
                <a:latin typeface="Arial"/>
                <a:cs typeface="Arial"/>
              </a:rPr>
              <a:t>2018 </a:t>
            </a:r>
            <a:r>
              <a:rPr lang="pt-BR" sz="2800" b="1" dirty="0">
                <a:latin typeface="Arial"/>
                <a:cs typeface="Arial"/>
              </a:rPr>
              <a:t>O Ano da Unidade            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pt-BR" sz="2800" b="1" i="1" dirty="0" smtClean="0">
                <a:latin typeface="Arial"/>
                <a:cs typeface="Arial"/>
              </a:rPr>
              <a:t>                     </a:t>
            </a:r>
            <a:r>
              <a:rPr lang="pt-BR" sz="1800" i="1" dirty="0" smtClean="0">
                <a:latin typeface="Arial"/>
                <a:cs typeface="Arial"/>
              </a:rPr>
              <a:t>sendo </a:t>
            </a:r>
            <a:r>
              <a:rPr lang="pt-BR" sz="1800" i="1" dirty="0">
                <a:latin typeface="Arial"/>
                <a:cs typeface="Arial"/>
              </a:rPr>
              <a:t>uma igreja bíblica e relevante</a:t>
            </a:r>
            <a:r>
              <a:rPr lang="pt-BR" sz="1800" dirty="0">
                <a:latin typeface="Arial"/>
                <a:cs typeface="Arial"/>
              </a:rPr>
              <a:t> </a:t>
            </a:r>
            <a:br>
              <a:rPr lang="pt-BR" sz="1800" dirty="0">
                <a:latin typeface="Arial"/>
                <a:cs typeface="Arial"/>
              </a:rPr>
            </a:br>
            <a:endParaRPr lang="pt-BR" sz="1800" dirty="0" smtClean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en-US" sz="1800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rgbClr val="FFFF00"/>
                </a:solidFill>
                <a:latin typeface="Arial"/>
                <a:cs typeface="Arial"/>
              </a:rPr>
              <a:t>Celebra</a:t>
            </a:r>
            <a:r>
              <a:rPr lang="en-US" sz="2400" b="1" dirty="0" smtClean="0">
                <a:solidFill>
                  <a:srgbClr val="FFFF00"/>
                </a:solidFill>
                <a:latin typeface="Arial"/>
                <a:cs typeface="Arial"/>
              </a:rPr>
              <a:t>ção dos 60 anos da ICPBB!</a:t>
            </a:r>
          </a:p>
          <a:p>
            <a:pPr marL="0" indent="0" algn="ctr">
              <a:lnSpc>
                <a:spcPct val="80000"/>
              </a:lnSpc>
              <a:buNone/>
            </a:pPr>
            <a:endParaRPr lang="en-US" sz="2400" dirty="0" smtClean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US" sz="3200" dirty="0" smtClean="0">
                <a:solidFill>
                  <a:srgbClr val="FFFF00"/>
                </a:solidFill>
                <a:latin typeface="Arial"/>
                <a:cs typeface="Arial"/>
              </a:rPr>
              <a:t>20 </a:t>
            </a:r>
            <a:r>
              <a:rPr lang="en-US" sz="3200" dirty="0" smtClean="0">
                <a:solidFill>
                  <a:srgbClr val="FFFF00"/>
                </a:solidFill>
                <a:latin typeface="Arial"/>
                <a:cs typeface="Arial"/>
              </a:rPr>
              <a:t>de </a:t>
            </a:r>
            <a:r>
              <a:rPr lang="en-US" sz="3200" dirty="0" smtClean="0">
                <a:solidFill>
                  <a:srgbClr val="FFFF00"/>
                </a:solidFill>
                <a:latin typeface="Arial"/>
                <a:cs typeface="Arial"/>
              </a:rPr>
              <a:t>outubro</a:t>
            </a:r>
            <a:r>
              <a:rPr lang="en-US" sz="3200" dirty="0" smtClean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às 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15 hs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, Gin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ásio da Portuguesa/SP.</a:t>
            </a:r>
            <a:endParaRPr lang="en-US" sz="2400" dirty="0" smtClean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en-US" sz="24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endParaRPr lang="en-US" sz="2400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581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>
                <a:latin typeface="Arial"/>
                <a:cs typeface="Arial"/>
              </a:rPr>
              <a:t>Orientações</a:t>
            </a:r>
            <a:endParaRPr lang="en-US" sz="3600" b="1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185" y="1369219"/>
            <a:ext cx="8173523" cy="3263504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just">
              <a:buNone/>
            </a:pPr>
            <a:endParaRPr lang="en-US" sz="2400" dirty="0" smtClean="0">
              <a:latin typeface="Arial"/>
              <a:cs typeface="Arial"/>
            </a:endParaRPr>
          </a:p>
          <a:p>
            <a:pPr marL="0" indent="0" algn="just">
              <a:buNone/>
            </a:pPr>
            <a:r>
              <a:rPr lang="en-US" sz="2400" dirty="0" smtClean="0">
                <a:latin typeface="Arial"/>
                <a:cs typeface="Arial"/>
              </a:rPr>
              <a:t>Estaremos transmitindo o </a:t>
            </a:r>
            <a:r>
              <a:rPr lang="en-US" sz="2400" dirty="0">
                <a:latin typeface="Arial"/>
                <a:cs typeface="Arial"/>
              </a:rPr>
              <a:t>pastoreio </a:t>
            </a:r>
            <a:r>
              <a:rPr lang="en-US" sz="2400" dirty="0" smtClean="0">
                <a:latin typeface="Arial"/>
                <a:cs typeface="Arial"/>
              </a:rPr>
              <a:t>ao vivo para os demais </a:t>
            </a:r>
            <a:r>
              <a:rPr lang="en-US" sz="2400" dirty="0">
                <a:latin typeface="Arial"/>
                <a:cs typeface="Arial"/>
              </a:rPr>
              <a:t>E</a:t>
            </a:r>
            <a:r>
              <a:rPr lang="en-US" sz="2400" dirty="0" smtClean="0">
                <a:latin typeface="Arial"/>
                <a:cs typeface="Arial"/>
              </a:rPr>
              <a:t>stados do Brasil, orientamos que nas opiniões, ou comentários não sejam mencionados nomes de pessoas ou de outras denominações.</a:t>
            </a:r>
          </a:p>
          <a:p>
            <a:pPr marL="0" indent="0" algn="just">
              <a:buNone/>
            </a:pPr>
            <a:endParaRPr lang="en-US" sz="24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513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>
                <a:latin typeface="Arial"/>
                <a:cs typeface="Arial"/>
              </a:rPr>
              <a:t>Orientações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760" y="1369219"/>
            <a:ext cx="8450070" cy="3263504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sz="2400" dirty="0" smtClean="0">
                <a:latin typeface="Arial"/>
                <a:cs typeface="Arial"/>
              </a:rPr>
              <a:t>Seguiremos utilizando o </a:t>
            </a:r>
            <a:r>
              <a:rPr lang="en-US" sz="2400" dirty="0">
                <a:latin typeface="Arial"/>
                <a:cs typeface="Arial"/>
              </a:rPr>
              <a:t>aplicativo </a:t>
            </a:r>
            <a:r>
              <a:rPr lang="en-US" sz="2400" dirty="0">
                <a:solidFill>
                  <a:srgbClr val="FFFF00"/>
                </a:solidFill>
                <a:latin typeface="Arial"/>
                <a:cs typeface="Arial"/>
              </a:rPr>
              <a:t>www.sli.do</a:t>
            </a:r>
            <a:r>
              <a:rPr lang="en-US" sz="2400" dirty="0">
                <a:latin typeface="Arial"/>
                <a:cs typeface="Arial"/>
              </a:rPr>
              <a:t>, </a:t>
            </a:r>
            <a:r>
              <a:rPr lang="en-US" sz="2400" dirty="0" smtClean="0">
                <a:latin typeface="Arial"/>
                <a:cs typeface="Arial"/>
              </a:rPr>
              <a:t>através dele todos poderão opinar via internet.</a:t>
            </a:r>
          </a:p>
          <a:p>
            <a:pPr marL="0" indent="0" algn="just">
              <a:buNone/>
            </a:pPr>
            <a:endParaRPr lang="en-US" sz="2400" dirty="0" smtClean="0">
              <a:latin typeface="Arial"/>
              <a:cs typeface="Arial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400" dirty="0" smtClean="0">
                <a:latin typeface="Arial"/>
                <a:cs typeface="Arial"/>
              </a:rPr>
              <a:t>Para poder opinar </a:t>
            </a:r>
            <a:r>
              <a:rPr lang="en-US" sz="1800" dirty="0" smtClean="0">
                <a:latin typeface="Arial"/>
                <a:cs typeface="Arial"/>
              </a:rPr>
              <a:t>(estando presente no evento) </a:t>
            </a:r>
            <a:r>
              <a:rPr lang="en-US" sz="2400" dirty="0" smtClean="0">
                <a:latin typeface="Arial"/>
                <a:cs typeface="Arial"/>
              </a:rPr>
              <a:t>basta levantar a mão, um dos auxiliares levará até você um microfone sem fio, </a:t>
            </a:r>
            <a:r>
              <a:rPr lang="en-US" sz="2400" dirty="0" smtClean="0">
                <a:solidFill>
                  <a:srgbClr val="FFFF00"/>
                </a:solidFill>
                <a:latin typeface="Arial"/>
                <a:cs typeface="Arial"/>
              </a:rPr>
              <a:t>terá o tempo de 1 minuto </a:t>
            </a:r>
            <a:r>
              <a:rPr lang="en-US" sz="2400" dirty="0" smtClean="0">
                <a:latin typeface="Arial"/>
                <a:cs typeface="Arial"/>
              </a:rPr>
              <a:t>para expressar a sua opinião.</a:t>
            </a:r>
            <a:endParaRPr lang="en-US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65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9401" y="1566860"/>
            <a:ext cx="7681881" cy="17209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800" dirty="0" smtClean="0">
                <a:latin typeface="Arial"/>
                <a:cs typeface="Arial"/>
              </a:rPr>
              <a:t>Sejam bem vindos ao pastoreio </a:t>
            </a:r>
            <a:r>
              <a:rPr lang="en-US" sz="2800" dirty="0">
                <a:latin typeface="Arial"/>
                <a:cs typeface="Arial"/>
              </a:rPr>
              <a:t>n</a:t>
            </a:r>
            <a:r>
              <a:rPr lang="en-US" sz="2800" dirty="0" smtClean="0">
                <a:latin typeface="Arial"/>
                <a:cs typeface="Arial"/>
              </a:rPr>
              <a:t>acional</a:t>
            </a:r>
          </a:p>
          <a:p>
            <a:pPr algn="ctr">
              <a:lnSpc>
                <a:spcPct val="200000"/>
              </a:lnSpc>
            </a:pPr>
            <a:r>
              <a:rPr lang="en-US" sz="2800" dirty="0" smtClean="0">
                <a:solidFill>
                  <a:srgbClr val="FFFF00"/>
                </a:solidFill>
                <a:latin typeface="Arial"/>
                <a:cs typeface="Arial"/>
              </a:rPr>
              <a:t>n. </a:t>
            </a:r>
            <a:r>
              <a:rPr lang="en-US" sz="2800" dirty="0" smtClean="0">
                <a:solidFill>
                  <a:srgbClr val="FFFF00"/>
                </a:solidFill>
                <a:latin typeface="Arial"/>
                <a:cs typeface="Arial"/>
              </a:rPr>
              <a:t>52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073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0371" y="1976497"/>
            <a:ext cx="75282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  <a:latin typeface="Arial"/>
                <a:cs typeface="Arial"/>
              </a:rPr>
              <a:t>Unidos </a:t>
            </a:r>
            <a:r>
              <a:rPr lang="en-US" sz="3200" b="1" dirty="0" smtClean="0">
                <a:solidFill>
                  <a:srgbClr val="FFFFFF"/>
                </a:solidFill>
                <a:latin typeface="Arial"/>
                <a:cs typeface="Arial"/>
              </a:rPr>
              <a:t>no Servi</a:t>
            </a:r>
            <a:r>
              <a:rPr lang="en-US" sz="3200" b="1" dirty="0" smtClean="0">
                <a:solidFill>
                  <a:srgbClr val="FFFFFF"/>
                </a:solidFill>
                <a:latin typeface="Arial"/>
                <a:cs typeface="Arial"/>
              </a:rPr>
              <a:t>ço</a:t>
            </a:r>
            <a:endParaRPr lang="en-US" sz="3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404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1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</a:t>
            </a:r>
            <a:r>
              <a:rPr lang="pt-BR" sz="2400" b="1" i="1" dirty="0" smtClean="0">
                <a:latin typeface="Arial"/>
                <a:cs typeface="Arial"/>
              </a:rPr>
              <a:t>RECORTE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endParaRPr lang="pt-BR" sz="2000" b="1" dirty="0" smtClean="0"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pt-BR" sz="2800" dirty="0" smtClean="0"/>
              <a:t>Jesus o exemplo de servo.</a:t>
            </a:r>
            <a:r>
              <a:rPr lang="pt-BR" sz="2400" dirty="0">
                <a:latin typeface="Arial"/>
                <a:cs typeface="Arial"/>
              </a:rPr>
              <a:t/>
            </a:r>
            <a:br>
              <a:rPr lang="pt-BR" sz="2400" dirty="0">
                <a:latin typeface="Arial"/>
                <a:cs typeface="Arial"/>
              </a:rPr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494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PONTO DE CONTATO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700" y="1369219"/>
            <a:ext cx="8275948" cy="3263504"/>
          </a:xfrm>
        </p:spPr>
        <p:txBody>
          <a:bodyPr/>
          <a:lstStyle/>
          <a:p>
            <a:pPr marL="0" lvl="0" indent="0">
              <a:buNone/>
            </a:pPr>
            <a:endParaRPr lang="pt-BR" sz="2400" b="1" dirty="0" smtClean="0"/>
          </a:p>
          <a:p>
            <a:pPr marL="0" lvl="0" indent="0" algn="ctr">
              <a:buNone/>
            </a:pPr>
            <a:endParaRPr lang="pt-BR" sz="2800" b="1" dirty="0" smtClean="0">
              <a:solidFill>
                <a:srgbClr val="FFFF00"/>
              </a:solidFill>
              <a:latin typeface="Arial"/>
              <a:cs typeface="Arial"/>
            </a:endParaRPr>
          </a:p>
          <a:p>
            <a:pPr marL="0" lvl="0" indent="0" algn="ctr">
              <a:buNone/>
            </a:pPr>
            <a:r>
              <a:rPr lang="pt-BR" sz="2800" b="1" dirty="0" smtClean="0">
                <a:solidFill>
                  <a:srgbClr val="FFFF00"/>
                </a:solidFill>
                <a:latin typeface="Arial"/>
                <a:cs typeface="Arial"/>
              </a:rPr>
              <a:t>Quem a igreja tem tido como exemplo?</a:t>
            </a:r>
            <a:endParaRPr lang="en-US" sz="2800" b="1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490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2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</a:t>
            </a:r>
            <a:r>
              <a:rPr lang="pt-BR" sz="2400" b="1" i="1" dirty="0" smtClean="0">
                <a:latin typeface="Arial"/>
                <a:cs typeface="Arial"/>
              </a:rPr>
              <a:t>RECORTE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t-BR" b="1" i="1" dirty="0"/>
          </a:p>
          <a:p>
            <a:pPr marL="0" indent="0">
              <a:buNone/>
            </a:pPr>
            <a:endParaRPr lang="pt-BR" b="1" i="1" dirty="0" smtClean="0"/>
          </a:p>
          <a:p>
            <a:pPr marL="0" indent="0" algn="ctr">
              <a:buNone/>
            </a:pPr>
            <a:r>
              <a:rPr lang="pt-BR" sz="2800" dirty="0" smtClean="0">
                <a:latin typeface="Arial"/>
                <a:cs typeface="Arial"/>
              </a:rPr>
              <a:t>Sendo servi</a:t>
            </a:r>
            <a:r>
              <a:rPr lang="pt-BR" sz="2800" dirty="0" smtClean="0">
                <a:latin typeface="Arial"/>
                <a:cs typeface="Arial"/>
              </a:rPr>
              <a:t>çais do reino.</a:t>
            </a:r>
            <a:endParaRPr lang="pt-BR" sz="2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893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 smtClean="0">
                <a:latin typeface="Arial"/>
                <a:cs typeface="Arial"/>
              </a:rPr>
              <a:t>PONTO </a:t>
            </a:r>
            <a:r>
              <a:rPr lang="pt-BR" sz="2400" b="1" i="1" dirty="0">
                <a:latin typeface="Arial"/>
                <a:cs typeface="Arial"/>
              </a:rPr>
              <a:t>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335" y="1369219"/>
            <a:ext cx="8521767" cy="3263504"/>
          </a:xfrm>
        </p:spPr>
        <p:txBody>
          <a:bodyPr/>
          <a:lstStyle/>
          <a:p>
            <a:pPr marL="0" lvl="0" indent="0" algn="ctr">
              <a:buNone/>
            </a:pPr>
            <a:endParaRPr lang="pt-BR" sz="2800" b="1" dirty="0" smtClean="0"/>
          </a:p>
          <a:p>
            <a:pPr marL="0" lvl="0" indent="0" algn="ctr">
              <a:buNone/>
            </a:pPr>
            <a:endParaRPr lang="pt-BR" sz="2800" b="1" dirty="0" smtClean="0">
              <a:solidFill>
                <a:srgbClr val="FFFF00"/>
              </a:solidFill>
              <a:latin typeface="Arial"/>
              <a:cs typeface="Arial"/>
            </a:endParaRPr>
          </a:p>
          <a:p>
            <a:pPr marL="0" lvl="0" indent="0" algn="ctr">
              <a:buNone/>
            </a:pPr>
            <a:r>
              <a:rPr lang="pt-BR" sz="2800" b="1" dirty="0" smtClean="0">
                <a:solidFill>
                  <a:srgbClr val="FFFF00"/>
                </a:solidFill>
                <a:latin typeface="Arial"/>
                <a:cs typeface="Arial"/>
              </a:rPr>
              <a:t>O  </a:t>
            </a: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que é ser servo?</a:t>
            </a:r>
            <a:endParaRPr lang="pt-BR" sz="28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658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1363</TotalTime>
  <Words>259</Words>
  <Application>Microsoft Macintosh PowerPoint</Application>
  <PresentationFormat>On-screen Show (16:9)</PresentationFormat>
  <Paragraphs>43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Orientações</vt:lpstr>
      <vt:lpstr>Orientações</vt:lpstr>
      <vt:lpstr>PowerPoint Presentation</vt:lpstr>
      <vt:lpstr>PowerPoint Presentation</vt:lpstr>
      <vt:lpstr>1O RECORTE</vt:lpstr>
      <vt:lpstr>PONTO DE CONTATO</vt:lpstr>
      <vt:lpstr>2O RECORTE</vt:lpstr>
      <vt:lpstr>PONTO DE CONTATO</vt:lpstr>
      <vt:lpstr>PARA SE PENSAR... </vt:lpstr>
      <vt:lpstr>PARA SE PENSAR...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LeandroMeiraVaio</dc:creator>
  <cp:lastModifiedBy>Jose Ronildo</cp:lastModifiedBy>
  <cp:revision>150</cp:revision>
  <dcterms:created xsi:type="dcterms:W3CDTF">2015-11-21T17:35:03Z</dcterms:created>
  <dcterms:modified xsi:type="dcterms:W3CDTF">2018-09-13T00:29:04Z</dcterms:modified>
</cp:coreProperties>
</file>