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316" r:id="rId3"/>
    <p:sldId id="317" r:id="rId4"/>
    <p:sldId id="257" r:id="rId5"/>
    <p:sldId id="275" r:id="rId6"/>
    <p:sldId id="302" r:id="rId7"/>
    <p:sldId id="303" r:id="rId8"/>
    <p:sldId id="307" r:id="rId9"/>
    <p:sldId id="313" r:id="rId10"/>
    <p:sldId id="318" r:id="rId11"/>
    <p:sldId id="319" r:id="rId12"/>
    <p:sldId id="315" r:id="rId13"/>
  </p:sldIdLst>
  <p:sldSz cx="9144000" cy="5143500" type="screen16x9"/>
  <p:notesSz cx="6858000" cy="9144000"/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6858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0287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371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127" d="100"/>
          <a:sy n="127" d="100"/>
        </p:scale>
        <p:origin x="640" y="168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4CE410-17ED-47A9-9679-CB8463F1A382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2F8B9-B6FC-4173-821C-683DA63A2D7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07704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9A2E8-21BE-46A9-90F0-B6FF42A15714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1C1E2-39E5-41C2-8AFB-19E667CEFAD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2112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BEEE3-8C6A-4885-A578-7398155FF957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A2B13-5A67-4418-BCE2-F29943538A1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42260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1B0C6B-24DD-484D-988D-611C7613D700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4E75-D624-4860-927F-66C7342F268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27705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2FD16-A709-4005-8060-B4A1DA4E0BCD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0677E-C7E7-44E6-8542-EC0BCE4E58F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50712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5E686-C1AB-4F04-BD99-F679BE89AFEB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69A7E1-EB87-4D9C-B0B3-B45FD7ECE7E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48467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2429F-96DE-4389-B257-84E99708FC52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22388-3608-4585-AAEE-DC073F96C7F0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9397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EA91A-E139-4040-B9DC-D035341A8706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340-72FF-496F-A84B-F986F9114D77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84424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AAD6F9-C166-4FEF-B27D-FC64138D081B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CAFEE-D103-4470-AA02-F53092494F5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87969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38D96-3DD1-4BAD-9658-EC68F97A38D7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5D493-C560-42ED-8B18-C0C0CCA738C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14847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pt-BR" noProof="0"/>
              <a:t>Clique no ícone para adicionar uma imagem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A37FF-9CE6-41E4-875B-AA458535BE84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2583C-7F96-460E-B905-2C1121DA4B3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87110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Clique para editar o título mestre</a:t>
            </a:r>
            <a:endParaRPr lang="en-US" altLang="pt-BR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pt-BR"/>
              <a:t>Editar estilos de texto Mestre</a:t>
            </a:r>
          </a:p>
          <a:p>
            <a:pPr lvl="1"/>
            <a:r>
              <a:rPr lang="pt-BR" altLang="pt-BR"/>
              <a:t>Segundo nível</a:t>
            </a:r>
          </a:p>
          <a:p>
            <a:pPr lvl="2"/>
            <a:r>
              <a:rPr lang="pt-BR" altLang="pt-BR"/>
              <a:t>Terceiro nível</a:t>
            </a:r>
          </a:p>
          <a:p>
            <a:pPr lvl="3"/>
            <a:r>
              <a:rPr lang="pt-BR" altLang="pt-BR"/>
              <a:t>Quarto nível</a:t>
            </a:r>
          </a:p>
          <a:p>
            <a:pPr lvl="4"/>
            <a:r>
              <a:rPr lang="pt-BR" altLang="pt-BR"/>
              <a:t>Quinto nível</a:t>
            </a:r>
            <a:endParaRPr lang="en-US" alt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2D68B-BF7F-4CBD-BF99-7C18A83F0B2C}" type="datetimeFigureOut">
              <a:rPr lang="pt-BR"/>
              <a:pPr>
                <a:defRPr/>
              </a:pPr>
              <a:t>22/12/2018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AE56911-E627-437C-A961-F4BE701E1DAE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452E59E2-A9B4-47A5-AC41-A4546AA17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04" y="824639"/>
            <a:ext cx="4885192" cy="1604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PARA SE PENSAR...</a:t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002" y="1044574"/>
            <a:ext cx="8521768" cy="3717452"/>
          </a:xfrm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pt-BR" sz="2000" dirty="0">
                <a:latin typeface="Arial"/>
                <a:cs typeface="Arial"/>
              </a:rPr>
              <a:t> 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2000" dirty="0">
                <a:latin typeface="Arial"/>
                <a:cs typeface="Arial"/>
              </a:rPr>
              <a:t>A incapacidade de perdoar, suportar e amar tem feito com que alguns cristãos se isolem, a pergunta é se essa é a orientação que o evangelho nos fornece. </a:t>
            </a:r>
          </a:p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8823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8744" y="481322"/>
            <a:ext cx="5899686" cy="786693"/>
          </a:xfrm>
        </p:spPr>
        <p:txBody>
          <a:bodyPr/>
          <a:lstStyle/>
          <a:p>
            <a:pPr algn="ctr"/>
            <a:r>
              <a:rPr lang="pt-BR" sz="2400" b="1" i="1" dirty="0">
                <a:solidFill>
                  <a:srgbClr val="FFFF00"/>
                </a:solidFill>
                <a:latin typeface="Arial"/>
                <a:cs typeface="Arial"/>
              </a:rPr>
              <a:t>PARA SE PENSAR...</a:t>
            </a:r>
            <a:br>
              <a:rPr lang="pt-BR" sz="2400" b="1" dirty="0">
                <a:solidFill>
                  <a:srgbClr val="FFFF00"/>
                </a:solidFill>
                <a:latin typeface="Arial"/>
                <a:cs typeface="Arial"/>
              </a:rPr>
            </a:b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003" y="1369219"/>
            <a:ext cx="8450070" cy="3263504"/>
          </a:xfrm>
        </p:spPr>
        <p:txBody>
          <a:bodyPr/>
          <a:lstStyle/>
          <a:p>
            <a:pPr marL="0" indent="0" algn="just">
              <a:buNone/>
            </a:pPr>
            <a:endParaRPr lang="pt-BR" sz="2000" dirty="0">
              <a:latin typeface="Arial"/>
              <a:cs typeface="Arial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pt-BR" sz="2000" dirty="0">
                <a:latin typeface="Arial"/>
                <a:cs typeface="Arial"/>
              </a:rPr>
              <a:t>Como Igreja de Cristo, como membros da mesma denominação precisamos seguir o exemplo de Jesus, perdoando, suportando e amando, pois somente assim conseguiremos manter a unidade gerada por Deus.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9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7275" y="942164"/>
            <a:ext cx="8470555" cy="3690559"/>
          </a:xfrm>
        </p:spPr>
        <p:txBody>
          <a:bodyPr/>
          <a:lstStyle/>
          <a:p>
            <a:pPr marL="0" indent="0" algn="ctr">
              <a:buNone/>
            </a:pPr>
            <a:endParaRPr lang="pt-BR" sz="24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pt-BR" sz="2800" b="1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dirty="0">
                <a:latin typeface="Arial"/>
                <a:cs typeface="Arial"/>
              </a:rPr>
              <a:t>2018 O Ano da Unidade           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pt-BR" sz="2800" b="1" i="1" dirty="0">
                <a:latin typeface="Arial"/>
                <a:cs typeface="Arial"/>
              </a:rPr>
              <a:t>                     </a:t>
            </a:r>
            <a:r>
              <a:rPr lang="pt-BR" sz="1800" i="1" dirty="0">
                <a:latin typeface="Arial"/>
                <a:cs typeface="Arial"/>
              </a:rPr>
              <a:t>sendo uma igreja bíblica e relevante</a:t>
            </a:r>
            <a:r>
              <a:rPr lang="pt-BR" sz="1800" dirty="0">
                <a:latin typeface="Arial"/>
                <a:cs typeface="Arial"/>
              </a:rPr>
              <a:t> </a:t>
            </a:r>
            <a:br>
              <a:rPr lang="pt-BR" sz="1800" dirty="0">
                <a:latin typeface="Arial"/>
                <a:cs typeface="Arial"/>
              </a:rPr>
            </a:br>
            <a:endParaRPr lang="pt-BR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1800" dirty="0"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endParaRPr lang="en-US" sz="24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581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600" b="1" dirty="0">
                <a:latin typeface="Arial"/>
                <a:cs typeface="Arial"/>
              </a:rPr>
              <a:t>Orientações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0185" y="1369219"/>
            <a:ext cx="8173523" cy="326350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en-US" sz="2400" dirty="0">
                <a:latin typeface="Arial"/>
                <a:cs typeface="Arial"/>
              </a:rPr>
              <a:t>Estaremos transmitindo o pastoreio ao vivo para os demais Estados do Brasil, orientamos que nas opiniões, ou comentários não sejam mencionados nomes de pessoas ou de outras denominações.</a:t>
            </a:r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45133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b="1" dirty="0">
                <a:latin typeface="Arial"/>
                <a:cs typeface="Arial"/>
              </a:rPr>
              <a:t>Orientações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7760" y="1369219"/>
            <a:ext cx="8450070" cy="3263504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buNone/>
            </a:pPr>
            <a:r>
              <a:rPr lang="en-US" sz="2400" dirty="0">
                <a:latin typeface="Arial"/>
                <a:cs typeface="Arial"/>
              </a:rPr>
              <a:t>Seguiremos utilizando o aplicativo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www.sli.do</a:t>
            </a:r>
            <a:r>
              <a:rPr lang="en-US" sz="2400" dirty="0">
                <a:latin typeface="Arial"/>
                <a:cs typeface="Arial"/>
              </a:rPr>
              <a:t>, através dele todos poderão opinar via internet.</a:t>
            </a:r>
          </a:p>
          <a:p>
            <a:pPr marL="0" indent="0" algn="just">
              <a:buNone/>
            </a:pPr>
            <a:endParaRPr lang="en-US" sz="2400" dirty="0">
              <a:latin typeface="Arial"/>
              <a:cs typeface="Arial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2400" dirty="0">
                <a:latin typeface="Arial"/>
                <a:cs typeface="Arial"/>
              </a:rPr>
              <a:t>Para poder opinar </a:t>
            </a:r>
            <a:r>
              <a:rPr lang="en-US" sz="1800" dirty="0">
                <a:latin typeface="Arial"/>
                <a:cs typeface="Arial"/>
              </a:rPr>
              <a:t>(estando presente no evento) </a:t>
            </a:r>
            <a:r>
              <a:rPr lang="en-US" sz="2400" dirty="0">
                <a:latin typeface="Arial"/>
                <a:cs typeface="Arial"/>
              </a:rPr>
              <a:t>basta levantar a mão, um dos auxiliares levará até você um microfone sem fio, </a:t>
            </a:r>
            <a:r>
              <a:rPr lang="en-US" sz="2400" dirty="0">
                <a:solidFill>
                  <a:srgbClr val="FFFF00"/>
                </a:solidFill>
                <a:latin typeface="Arial"/>
                <a:cs typeface="Arial"/>
              </a:rPr>
              <a:t>terá o tempo de 1 minuto </a:t>
            </a:r>
            <a:r>
              <a:rPr lang="en-US" sz="2400" dirty="0">
                <a:latin typeface="Arial"/>
                <a:cs typeface="Arial"/>
              </a:rPr>
              <a:t>para expressar a sua opinião.</a:t>
            </a:r>
          </a:p>
        </p:txBody>
      </p:sp>
    </p:spTree>
    <p:extLst>
      <p:ext uri="{BB962C8B-B14F-4D97-AF65-F5344CB8AC3E}">
        <p14:creationId xmlns:p14="http://schemas.microsoft.com/office/powerpoint/2010/main" val="586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9401" y="1566860"/>
            <a:ext cx="7681881" cy="17209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2800" dirty="0">
                <a:latin typeface="Arial"/>
                <a:cs typeface="Arial"/>
              </a:rPr>
              <a:t>Sejam bem vindos ao pastoreio nacional</a:t>
            </a:r>
          </a:p>
          <a:p>
            <a:pPr algn="ctr">
              <a:lnSpc>
                <a:spcPct val="200000"/>
              </a:lnSpc>
            </a:pPr>
            <a:r>
              <a:rPr lang="en-US" sz="2800" dirty="0">
                <a:solidFill>
                  <a:srgbClr val="FFFF00"/>
                </a:solidFill>
                <a:latin typeface="Arial"/>
                <a:cs typeface="Arial"/>
              </a:rPr>
              <a:t>n. 53</a:t>
            </a:r>
            <a:r>
              <a:rPr lang="en-US" sz="2400" dirty="0">
                <a:latin typeface="Arial"/>
                <a:cs typeface="Arial"/>
              </a:rPr>
              <a:t>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07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0371" y="1976497"/>
            <a:ext cx="752824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FF"/>
                </a:solidFill>
                <a:latin typeface="Arial"/>
                <a:cs typeface="Arial"/>
              </a:rPr>
              <a:t>Unidos como Igreja</a:t>
            </a:r>
          </a:p>
        </p:txBody>
      </p:sp>
    </p:spTree>
    <p:extLst>
      <p:ext uri="{BB962C8B-B14F-4D97-AF65-F5344CB8AC3E}">
        <p14:creationId xmlns:p14="http://schemas.microsoft.com/office/powerpoint/2010/main" val="350404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1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 algn="ctr">
              <a:buNone/>
            </a:pPr>
            <a:endParaRPr lang="pt-BR" sz="2000" b="1" dirty="0">
              <a:latin typeface="Arial"/>
              <a:cs typeface="Arial"/>
            </a:endParaRPr>
          </a:p>
          <a:p>
            <a:pPr marL="0" indent="0" algn="ctr">
              <a:buNone/>
            </a:pPr>
            <a:r>
              <a:rPr lang="pt-BR" sz="2800" dirty="0"/>
              <a:t>A Igreja é projeto de Deus.</a:t>
            </a:r>
            <a:br>
              <a:rPr lang="pt-BR" sz="2400" dirty="0">
                <a:latin typeface="Arial"/>
                <a:cs typeface="Arial"/>
              </a:rPr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4949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 DE CONTATO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9700" y="1369219"/>
            <a:ext cx="8275948" cy="3263504"/>
          </a:xfrm>
        </p:spPr>
        <p:txBody>
          <a:bodyPr/>
          <a:lstStyle/>
          <a:p>
            <a:pPr marL="0" lvl="0" indent="0">
              <a:buNone/>
            </a:pPr>
            <a:endParaRPr lang="pt-BR" sz="2400" b="1" dirty="0"/>
          </a:p>
          <a:p>
            <a:pPr marL="0" lvl="0" indent="0" algn="ctr"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Quem dá poder, autoridade e êxito a Igreja?</a:t>
            </a:r>
            <a:endParaRPr lang="en-US" sz="2800" b="1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90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2</a:t>
            </a:r>
            <a:r>
              <a:rPr lang="pt-BR" sz="2400" b="1" i="1" baseline="30000" dirty="0">
                <a:latin typeface="Arial"/>
                <a:cs typeface="Arial"/>
              </a:rPr>
              <a:t>O</a:t>
            </a:r>
            <a:r>
              <a:rPr lang="pt-BR" sz="2400" b="1" i="1" dirty="0">
                <a:latin typeface="Arial"/>
                <a:cs typeface="Arial"/>
              </a:rPr>
              <a:t> RECORTE</a:t>
            </a:r>
            <a:endParaRPr lang="en-US" sz="2400" dirty="0">
              <a:latin typeface="Arial"/>
              <a:cs typeface="Arial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t-BR" b="1" i="1" dirty="0"/>
          </a:p>
          <a:p>
            <a:pPr marL="0" indent="0">
              <a:buNone/>
            </a:pPr>
            <a:endParaRPr lang="pt-BR" b="1" i="1" dirty="0"/>
          </a:p>
          <a:p>
            <a:pPr marL="0" indent="0" algn="ctr">
              <a:buNone/>
            </a:pPr>
            <a:r>
              <a:rPr lang="pt-BR" sz="2800" dirty="0">
                <a:latin typeface="Arial"/>
                <a:cs typeface="Arial"/>
              </a:rPr>
              <a:t>A Igreja que rega e permanece em unidade.</a:t>
            </a:r>
          </a:p>
        </p:txBody>
      </p:sp>
    </p:spTree>
    <p:extLst>
      <p:ext uri="{BB962C8B-B14F-4D97-AF65-F5344CB8AC3E}">
        <p14:creationId xmlns:p14="http://schemas.microsoft.com/office/powerpoint/2010/main" val="38289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2400" b="1" i="1" dirty="0">
                <a:latin typeface="Arial"/>
                <a:cs typeface="Arial"/>
              </a:rPr>
              <a:t>PONTO DE CONTATO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335" y="1369219"/>
            <a:ext cx="8521767" cy="3263504"/>
          </a:xfrm>
        </p:spPr>
        <p:txBody>
          <a:bodyPr/>
          <a:lstStyle/>
          <a:p>
            <a:pPr marL="0" lvl="0" indent="0" algn="ctr">
              <a:buNone/>
            </a:pPr>
            <a:endParaRPr lang="pt-BR" sz="2800" b="1" dirty="0"/>
          </a:p>
          <a:p>
            <a:pPr marL="0" lvl="0" indent="0" algn="ctr">
              <a:buNone/>
            </a:pPr>
            <a:endParaRPr lang="pt-BR" sz="2800" b="1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lvl="0" indent="0" algn="ctr">
              <a:buNone/>
            </a:pPr>
            <a:r>
              <a:rPr lang="pt-BR" sz="2800" b="1" dirty="0">
                <a:solidFill>
                  <a:srgbClr val="FFFF00"/>
                </a:solidFill>
                <a:latin typeface="Arial"/>
                <a:cs typeface="Arial"/>
              </a:rPr>
              <a:t>Nós conseguimos manter a unidade?</a:t>
            </a:r>
            <a:endParaRPr lang="pt-BR" sz="2800" dirty="0">
              <a:solidFill>
                <a:srgbClr val="FFFF00"/>
              </a:solidFill>
              <a:latin typeface="Arial"/>
              <a:cs typeface="Arial"/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-US" dirty="0">
              <a:solidFill>
                <a:srgbClr val="FFFF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8658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1372</TotalTime>
  <Words>228</Words>
  <Application>Microsoft Macintosh PowerPoint</Application>
  <PresentationFormat>Apresentação na tela (16:9)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Apresentação do PowerPoint</vt:lpstr>
      <vt:lpstr>Orientações</vt:lpstr>
      <vt:lpstr>Orientações</vt:lpstr>
      <vt:lpstr>Apresentação do PowerPoint</vt:lpstr>
      <vt:lpstr>Apresentação do PowerPoint</vt:lpstr>
      <vt:lpstr>1O RECORTE</vt:lpstr>
      <vt:lpstr>PONTO DE CONTATO</vt:lpstr>
      <vt:lpstr>2O RECORTE</vt:lpstr>
      <vt:lpstr>PONTO DE CONTATO</vt:lpstr>
      <vt:lpstr>PARA SE PENSAR... </vt:lpstr>
      <vt:lpstr>PARA SE PENSAR... 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LeandroMeiraVaio</dc:creator>
  <cp:lastModifiedBy>Ronildo Queiroz</cp:lastModifiedBy>
  <cp:revision>151</cp:revision>
  <dcterms:created xsi:type="dcterms:W3CDTF">2015-11-21T17:35:03Z</dcterms:created>
  <dcterms:modified xsi:type="dcterms:W3CDTF">2018-12-22T19:51:26Z</dcterms:modified>
</cp:coreProperties>
</file>