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13" r:id="rId10"/>
    <p:sldId id="318" r:id="rId11"/>
    <p:sldId id="319" r:id="rId12"/>
    <p:sldId id="315" r:id="rId13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0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640" y="168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03/01/2019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PARA SE PENSAR...</a:t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002" y="1044574"/>
            <a:ext cx="8521768" cy="3717452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2000" dirty="0">
                <a:latin typeface="Arial"/>
                <a:cs typeface="Arial"/>
              </a:rPr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Será que a falta de demonstração prática do amor que Jesus nos instrui a viver, não tem sido um dos motivos pelos quais a igreja não tem conseguido um maior avanço no que diz respeito a pregação do evangelho e a salvação de almas?</a:t>
            </a:r>
          </a:p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8744" y="481322"/>
            <a:ext cx="5899686" cy="786693"/>
          </a:xfrm>
        </p:spPr>
        <p:txBody>
          <a:bodyPr/>
          <a:lstStyle/>
          <a:p>
            <a:pPr algn="ctr"/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PARA SE PENSAR...</a:t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014" y="1045028"/>
            <a:ext cx="8762163" cy="3808325"/>
          </a:xfrm>
        </p:spPr>
        <p:txBody>
          <a:bodyPr/>
          <a:lstStyle/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Entretanto não acredito que sozinhos conseguiremos ter, vivenciar e demonstrar esse amor tão pleno e restaurador, mas graças a Deus temos em nós a presença poderosa e norteadora do Espírito Santo. É o Espírito que nos ajuda em nossas fraquezas, mudanças de comportamentos (Gl.5.22-26), recaídas e restauração dos filhos que se haviam perdido, mas que agora foram achados pelo Pai através do Filho Cristo Jesus.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275" y="942164"/>
            <a:ext cx="8470555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>
                <a:latin typeface="Arial"/>
                <a:cs typeface="Arial"/>
              </a:rPr>
              <a:t>2018 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>
                <a:latin typeface="Arial"/>
                <a:cs typeface="Arial"/>
              </a:rPr>
              <a:t>                     </a:t>
            </a:r>
            <a:r>
              <a:rPr lang="pt-BR" sz="1800" i="1" dirty="0">
                <a:latin typeface="Arial"/>
                <a:cs typeface="Arial"/>
              </a:rPr>
              <a:t>sendo 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Orientações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173523" cy="326350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>
                <a:latin typeface="Arial"/>
                <a:cs typeface="Arial"/>
              </a:rPr>
              <a:t>Estaremos transmitindo o pastoreio ao vivo para os demais Estados do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sz="2400" dirty="0">
                <a:latin typeface="Arial"/>
                <a:cs typeface="Arial"/>
              </a:rPr>
              <a:t>Seguiremos utilizando o 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através dele todos poderão opinar via internet.</a:t>
            </a:r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Para poder opinar </a:t>
            </a:r>
            <a:r>
              <a:rPr lang="en-US" sz="1800" dirty="0">
                <a:latin typeface="Arial"/>
                <a:cs typeface="Arial"/>
              </a:rPr>
              <a:t>(estando presente no evento) </a:t>
            </a:r>
            <a:r>
              <a:rPr lang="en-US" sz="2400" dirty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>
                <a:latin typeface="Arial"/>
                <a:cs typeface="Arial"/>
              </a:rPr>
              <a:t>para expressar a sua opinião.</a:t>
            </a: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>
                <a:latin typeface="Arial"/>
                <a:cs typeface="Arial"/>
              </a:rPr>
              <a:t>Sejam bem vindos ao pastoreio nacional</a:t>
            </a:r>
          </a:p>
          <a:p>
            <a:pPr algn="ctr">
              <a:lnSpc>
                <a:spcPct val="200000"/>
              </a:lnSpc>
            </a:pPr>
            <a:r>
              <a:rPr lang="en-US" sz="2800" dirty="0">
                <a:solidFill>
                  <a:srgbClr val="FFFF00"/>
                </a:solidFill>
                <a:latin typeface="Arial"/>
                <a:cs typeface="Arial"/>
              </a:rPr>
              <a:t>n. 54</a:t>
            </a:r>
            <a:r>
              <a:rPr lang="en-US" sz="2400" dirty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Arial"/>
                <a:cs typeface="Arial"/>
              </a:rPr>
              <a:t>Unidos no amor</a:t>
            </a: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pt-BR" sz="2000" b="1" dirty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>
                <a:latin typeface="Arial" panose="020B0604020202020204" pitchFamily="34" charset="0"/>
                <a:cs typeface="Arial" panose="020B0604020202020204" pitchFamily="34" charset="0"/>
              </a:rPr>
              <a:t>O amor acima das capacidades.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/>
          </a:p>
          <a:p>
            <a:pPr marL="0" lvl="0" indent="0" algn="ctr"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Em que o amor contribui com a obra de Deus?</a:t>
            </a:r>
            <a:endParaRPr lang="en-US" sz="28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/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800" dirty="0">
                <a:latin typeface="Arial"/>
                <a:cs typeface="Arial"/>
              </a:rPr>
              <a:t>O amor não é sinônimo de fraqueza, mas de fortaleza.</a:t>
            </a: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ctr">
              <a:buNone/>
            </a:pPr>
            <a:endParaRPr lang="pt-BR" sz="2800" b="1" dirty="0"/>
          </a:p>
          <a:p>
            <a:pPr marL="0" lvl="0" indent="0" algn="ctr"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lnSpc>
                <a:spcPct val="150000"/>
              </a:lnSpc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Por que nós cristãos não amamos como o Senhor nos manda?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1660</TotalTime>
  <Words>293</Words>
  <Application>Microsoft Macintosh PowerPoint</Application>
  <PresentationFormat>Apresentação na tela (16:9)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Apresentação do PowerPoint</vt:lpstr>
      <vt:lpstr>Orientações</vt:lpstr>
      <vt:lpstr>Orientações</vt:lpstr>
      <vt:lpstr>Apresentação do PowerPoint</vt:lpstr>
      <vt:lpstr>Apresentação do PowerPoint</vt:lpstr>
      <vt:lpstr>1O RECORTE</vt:lpstr>
      <vt:lpstr>PONTO DE CONTATO</vt:lpstr>
      <vt:lpstr>2O RECORTE</vt:lpstr>
      <vt:lpstr>PONTO DE CONTATO</vt:lpstr>
      <vt:lpstr>PARA SE PENSAR... </vt:lpstr>
      <vt:lpstr>PARA SE PENSAR... 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Ronildo Queiroz</cp:lastModifiedBy>
  <cp:revision>153</cp:revision>
  <dcterms:created xsi:type="dcterms:W3CDTF">2015-11-21T17:35:03Z</dcterms:created>
  <dcterms:modified xsi:type="dcterms:W3CDTF">2019-01-03T16:47:13Z</dcterms:modified>
</cp:coreProperties>
</file>