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7" r:id="rId6"/>
    <p:sldId id="260" r:id="rId7"/>
    <p:sldId id="261" r:id="rId8"/>
    <p:sldId id="262" r:id="rId9"/>
    <p:sldId id="263" r:id="rId10"/>
    <p:sldId id="264" r:id="rId11"/>
    <p:sldId id="268" r:id="rId12"/>
    <p:sldId id="266" r:id="rId13"/>
    <p:sldId id="270" r:id="rId14"/>
    <p:sldId id="269" r:id="rId15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00" autoAdjust="0"/>
    <p:restoredTop sz="94660"/>
  </p:normalViewPr>
  <p:slideViewPr>
    <p:cSldViewPr snapToGrid="0">
      <p:cViewPr varScale="1">
        <p:scale>
          <a:sx n="95" d="100"/>
          <a:sy n="95" d="100"/>
        </p:scale>
        <p:origin x="65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AE6F921-D89F-42BD-AA7D-F52A46C726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1F0A3EEB-C05F-439C-84D9-1576133DDB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2DF1706-C834-4533-89CA-2755B52EDE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1A80B-365F-4ABB-98EE-D84258186D37}" type="datetimeFigureOut">
              <a:rPr lang="pt-BR" smtClean="0"/>
              <a:t>08/03/2019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85D6552C-C198-49A9-AF0F-9C00E059D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7734F62A-9984-4B08-AE50-282BBD3813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069EA-0435-4010-9A4D-8C7ED6DA554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97892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7233319-DBD2-4C73-9D9C-163E3780EB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79462626-6742-44B3-9981-6B55DB9DF0B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8CC254BA-6109-4B14-9902-30CCB0DF06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1A80B-365F-4ABB-98EE-D84258186D37}" type="datetimeFigureOut">
              <a:rPr lang="pt-BR" smtClean="0"/>
              <a:t>08/03/2019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A1E44A3-61A6-4239-B6DE-37B2CFC898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012540B9-E6EC-4F6E-A5EA-1DEE060469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069EA-0435-4010-9A4D-8C7ED6DA554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229059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B57D4CAA-57E9-45C6-96BD-488E1EE0F99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1F4BDED5-1629-44E9-A8A8-DD1654F6D8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EF3BF2F-72C0-49B4-B70F-E30858BEE6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1A80B-365F-4ABB-98EE-D84258186D37}" type="datetimeFigureOut">
              <a:rPr lang="pt-BR" smtClean="0"/>
              <a:t>08/03/2019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09109EDD-E73C-49C6-B8C2-0891E91730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D212E6B8-C446-4A63-AB2A-1CC23EE956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069EA-0435-4010-9A4D-8C7ED6DA554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686314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BA32A38-7CF2-4EA6-A132-80B1B4F014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125B4177-277B-4933-A1BC-E4633E655C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3C9D234-9378-4FC9-84A7-5806E7879C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1A80B-365F-4ABB-98EE-D84258186D37}" type="datetimeFigureOut">
              <a:rPr lang="pt-BR" smtClean="0"/>
              <a:t>08/03/2019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E74682A-9DBB-4B2D-A95A-9FF0D81C70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4B370BB-6A86-49D6-8B0F-DAE0CCE1FD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069EA-0435-4010-9A4D-8C7ED6DA554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467599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C94B9F2-2F40-4E66-B80A-6C1BB7490F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B4641009-BFFB-4919-87B3-3F0E79E9CD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28AD5C0-A736-4626-BE6D-090C59DB34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1A80B-365F-4ABB-98EE-D84258186D37}" type="datetimeFigureOut">
              <a:rPr lang="pt-BR" smtClean="0"/>
              <a:t>08/03/2019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C4D454B4-4D59-4EAE-B82E-8FF90DA177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2FDFC2A-CEBF-4C81-9AFD-3E7AD055AF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069EA-0435-4010-9A4D-8C7ED6DA554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799734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3C60CB4-5595-4623-9576-FC719CBB97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577DF3E8-CA2A-4AE1-B50A-65A189ED06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817B3662-3465-4A67-ADF1-F85851541E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EC00B0EF-B533-4139-B5C4-44CB52A8B7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1A80B-365F-4ABB-98EE-D84258186D37}" type="datetimeFigureOut">
              <a:rPr lang="pt-BR" smtClean="0"/>
              <a:t>08/03/2019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1F1835D8-0CF5-4CDC-BF5A-F93E6AEEA2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8B943EDF-DC94-42AD-8231-26299AFDA5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069EA-0435-4010-9A4D-8C7ED6DA554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753721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3AC9428-126D-4850-9D57-3FE68B70A3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85F9E108-925C-4D84-989A-1843D40690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24951399-2142-462A-835A-6E1752AC0D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834B649D-78CF-4618-B29F-DA1E0C4C881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2A0D4DCE-8C8F-4B4B-9284-47D7EC6960E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5861BFFA-4493-44C8-A3CF-9A65EE2681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1A80B-365F-4ABB-98EE-D84258186D37}" type="datetimeFigureOut">
              <a:rPr lang="pt-BR" smtClean="0"/>
              <a:t>08/03/2019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B909E73C-08E6-40AF-9539-50C204A799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3A70D85F-A612-4B57-950F-62ABC3ECAB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069EA-0435-4010-9A4D-8C7ED6DA554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504306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95BA627-3A4B-414B-99D8-FAF53E244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147D5F06-1270-467F-B021-D5C922B105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1A80B-365F-4ABB-98EE-D84258186D37}" type="datetimeFigureOut">
              <a:rPr lang="pt-BR" smtClean="0"/>
              <a:t>08/03/2019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45ECFAEC-5B6C-4CCD-BBF1-502AC45DB0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DD68DD2A-69C8-41DF-A8A9-C326CC0430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069EA-0435-4010-9A4D-8C7ED6DA554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129893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0B43513A-18EF-4CB4-B9D5-C4C6113FDE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1A80B-365F-4ABB-98EE-D84258186D37}" type="datetimeFigureOut">
              <a:rPr lang="pt-BR" smtClean="0"/>
              <a:t>08/03/2019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76595D5A-44EB-45B9-94C4-06EE301F7B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89351108-1CA6-4C34-8082-B6C4EADD5B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069EA-0435-4010-9A4D-8C7ED6DA554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175997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65F660D-403A-4F18-8A4D-E22C559837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34738D52-4FBD-43D8-9841-0B2FD8FC52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9412B97D-7823-41F5-B440-338031F61FC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E0267F93-E436-431C-B854-1E3EA67682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1A80B-365F-4ABB-98EE-D84258186D37}" type="datetimeFigureOut">
              <a:rPr lang="pt-BR" smtClean="0"/>
              <a:t>08/03/2019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D61E1193-A5E3-4F2C-8614-CEB8B1FFD3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B11BE275-F38D-4F4E-8CF7-07547917DF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069EA-0435-4010-9A4D-8C7ED6DA554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89293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E399982-6B2F-4BFC-A3DB-AE91135AC5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EAD5B75B-F6DD-4CE5-8FEB-E8F7C88B8C1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D31452BE-AA1A-40F8-96D2-5A6CC4810B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A4965321-5C3C-41E1-BAF5-1DAEB18B57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1A80B-365F-4ABB-98EE-D84258186D37}" type="datetimeFigureOut">
              <a:rPr lang="pt-BR" smtClean="0"/>
              <a:t>08/03/2019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500658FA-11A0-4F29-B105-876B0F416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824D6022-06A1-40CD-A102-118C23C82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069EA-0435-4010-9A4D-8C7ED6DA554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11131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E672CE8B-174C-4D9F-B4B6-57D140ED03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B2935924-FE34-401F-8AE9-A614D7817A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B5CB7D8-A75C-4BA8-A735-3682BAE0BA7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21A80B-365F-4ABB-98EE-D84258186D37}" type="datetimeFigureOut">
              <a:rPr lang="pt-BR" smtClean="0"/>
              <a:t>08/03/2019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D4D62E9-9350-4FEE-8FB5-DDBD3916632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B41596CC-625A-4D5F-AA55-387D1685CFC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9069EA-0435-4010-9A4D-8C7ED6DA554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054704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9799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2BEC7A73-6D6C-4B93-8EF2-762477077105}"/>
              </a:ext>
            </a:extLst>
          </p:cNvPr>
          <p:cNvSpPr txBox="1">
            <a:spLocks/>
          </p:cNvSpPr>
          <p:nvPr/>
        </p:nvSpPr>
        <p:spPr>
          <a:xfrm>
            <a:off x="824203" y="1962595"/>
            <a:ext cx="10596465" cy="415876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pt-BR" sz="3200" b="1" dirty="0">
                <a:solidFill>
                  <a:srgbClr val="FF0000"/>
                </a:solidFill>
                <a:latin typeface="+mn-lt"/>
              </a:rPr>
              <a:t>2º Recorte</a:t>
            </a:r>
          </a:p>
          <a:p>
            <a:pPr algn="l">
              <a:lnSpc>
                <a:spcPct val="150000"/>
              </a:lnSpc>
            </a:pPr>
            <a:endParaRPr lang="pt-BR" sz="30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  <a:p>
            <a:r>
              <a:rPr lang="pt-BR" b="1" dirty="0"/>
              <a:t>Qual a missão da Igreja de Cristo?</a:t>
            </a:r>
          </a:p>
        </p:txBody>
      </p:sp>
    </p:spTree>
    <p:extLst>
      <p:ext uri="{BB962C8B-B14F-4D97-AF65-F5344CB8AC3E}">
        <p14:creationId xmlns:p14="http://schemas.microsoft.com/office/powerpoint/2010/main" val="16914437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2BEC7A73-6D6C-4B93-8EF2-762477077105}"/>
              </a:ext>
            </a:extLst>
          </p:cNvPr>
          <p:cNvSpPr txBox="1">
            <a:spLocks/>
          </p:cNvSpPr>
          <p:nvPr/>
        </p:nvSpPr>
        <p:spPr>
          <a:xfrm>
            <a:off x="824203" y="1962595"/>
            <a:ext cx="10596465" cy="415876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pt-BR" sz="3200" b="1" dirty="0">
                <a:solidFill>
                  <a:srgbClr val="FF0000"/>
                </a:solidFill>
                <a:latin typeface="+mn-lt"/>
              </a:rPr>
              <a:t>Ponto de contato</a:t>
            </a:r>
          </a:p>
          <a:p>
            <a:pPr algn="l">
              <a:lnSpc>
                <a:spcPct val="150000"/>
              </a:lnSpc>
            </a:pPr>
            <a:endParaRPr lang="pt-BR" sz="30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  <a:p>
            <a:r>
              <a:rPr lang="pt-BR" b="1" dirty="0"/>
              <a:t>O que compreende a missão?</a:t>
            </a:r>
          </a:p>
        </p:txBody>
      </p:sp>
    </p:spTree>
    <p:extLst>
      <p:ext uri="{BB962C8B-B14F-4D97-AF65-F5344CB8AC3E}">
        <p14:creationId xmlns:p14="http://schemas.microsoft.com/office/powerpoint/2010/main" val="5914925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2BEC7A73-6D6C-4B93-8EF2-762477077105}"/>
              </a:ext>
            </a:extLst>
          </p:cNvPr>
          <p:cNvSpPr txBox="1">
            <a:spLocks/>
          </p:cNvSpPr>
          <p:nvPr/>
        </p:nvSpPr>
        <p:spPr>
          <a:xfrm>
            <a:off x="824203" y="1962595"/>
            <a:ext cx="10596465" cy="415876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pt-BR" sz="3200" b="1" i="1" dirty="0">
                <a:solidFill>
                  <a:srgbClr val="FF0000"/>
                </a:solidFill>
              </a:rPr>
              <a:t>Para se pensar...</a:t>
            </a:r>
            <a:endParaRPr lang="pt-BR" sz="3200" b="1" dirty="0">
              <a:solidFill>
                <a:srgbClr val="FF0000"/>
              </a:solidFill>
            </a:endParaRPr>
          </a:p>
          <a:p>
            <a:pPr algn="l">
              <a:lnSpc>
                <a:spcPct val="150000"/>
              </a:lnSpc>
            </a:pPr>
            <a:endParaRPr lang="pt-BR" sz="30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  <a:p>
            <a:pPr algn="just">
              <a:lnSpc>
                <a:spcPct val="150000"/>
              </a:lnSpc>
            </a:pPr>
            <a:r>
              <a:rPr lang="pt-BR" sz="2400" i="1" dirty="0"/>
              <a:t>Acredito que quando somos Igreja nascida de Cristo e compreendemos adequadamente a palavra de Deus, somos constrangidos a buscar repetir e imitar o Mestre. A partir desse entendimento as nossas prioridades passam a ser as prioridades de Deus descritas em sua palavra. </a:t>
            </a:r>
            <a:endParaRPr lang="pt-BR" sz="2400" dirty="0"/>
          </a:p>
          <a:p>
            <a:pPr algn="l">
              <a:lnSpc>
                <a:spcPct val="150000"/>
              </a:lnSpc>
            </a:pPr>
            <a:endParaRPr lang="pt-BR" sz="30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773161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2BEC7A73-6D6C-4B93-8EF2-762477077105}"/>
              </a:ext>
            </a:extLst>
          </p:cNvPr>
          <p:cNvSpPr txBox="1">
            <a:spLocks/>
          </p:cNvSpPr>
          <p:nvPr/>
        </p:nvSpPr>
        <p:spPr>
          <a:xfrm>
            <a:off x="824203" y="1962595"/>
            <a:ext cx="10596465" cy="415876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pt-BR" sz="3200" b="1" i="1" dirty="0">
                <a:solidFill>
                  <a:srgbClr val="FF0000"/>
                </a:solidFill>
              </a:rPr>
              <a:t>Para se pensar...</a:t>
            </a:r>
            <a:endParaRPr lang="pt-BR" sz="3200" b="1" dirty="0">
              <a:solidFill>
                <a:srgbClr val="FF0000"/>
              </a:solidFill>
            </a:endParaRPr>
          </a:p>
          <a:p>
            <a:pPr algn="just">
              <a:lnSpc>
                <a:spcPct val="150000"/>
              </a:lnSpc>
            </a:pPr>
            <a:endParaRPr lang="pt-BR" sz="2400" i="1" dirty="0"/>
          </a:p>
          <a:p>
            <a:pPr algn="just">
              <a:lnSpc>
                <a:spcPct val="150000"/>
              </a:lnSpc>
            </a:pPr>
            <a:r>
              <a:rPr lang="pt-BR" sz="2400" i="1" dirty="0"/>
              <a:t>Quando somos Igreja nascida de Cristo, as diferentes religiões, os diferentes povos, as diversas denominações, o ser amigo ou inimigo, não nos impede de fazer o bem, ou pelo menos não deveria impedir. Se queremos que a nossa denominação seja de fato relevante e bíblica, todos nós, desde pastores (as) e toda membresia </a:t>
            </a:r>
            <a:r>
              <a:rPr lang="pt-BR" sz="2400" b="1" i="1" dirty="0"/>
              <a:t>precisamos fazer uma reflexão se de fato somos Igreja nascida de Cristo.</a:t>
            </a:r>
            <a:endParaRPr lang="pt-BR" sz="2400" b="1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749539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2BEC7A73-6D6C-4B93-8EF2-762477077105}"/>
              </a:ext>
            </a:extLst>
          </p:cNvPr>
          <p:cNvSpPr txBox="1">
            <a:spLocks/>
          </p:cNvSpPr>
          <p:nvPr/>
        </p:nvSpPr>
        <p:spPr>
          <a:xfrm>
            <a:off x="824203" y="1962595"/>
            <a:ext cx="10596465" cy="415876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pt-BR" sz="3000" b="1" dirty="0">
                <a:solidFill>
                  <a:srgbClr val="FF0000"/>
                </a:solidFill>
                <a:latin typeface="+mn-lt"/>
              </a:rPr>
              <a:t>Avisos Importantes </a:t>
            </a:r>
          </a:p>
          <a:p>
            <a:pPr>
              <a:lnSpc>
                <a:spcPct val="150000"/>
              </a:lnSpc>
            </a:pPr>
            <a:endParaRPr lang="pt-BR" sz="3000" b="1" dirty="0">
              <a:solidFill>
                <a:srgbClr val="FF0000"/>
              </a:solidFill>
              <a:latin typeface="+mn-lt"/>
            </a:endParaRPr>
          </a:p>
          <a:p>
            <a:pPr algn="just">
              <a:lnSpc>
                <a:spcPct val="150000"/>
              </a:lnSpc>
            </a:pPr>
            <a:r>
              <a:rPr lang="pt-BR" sz="3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Dia </a:t>
            </a:r>
            <a:r>
              <a:rPr lang="pt-BR" sz="3000" dirty="0">
                <a:solidFill>
                  <a:srgbClr val="FF0000"/>
                </a:solidFill>
                <a:latin typeface="+mn-lt"/>
              </a:rPr>
              <a:t>12 der Abril </a:t>
            </a:r>
            <a:r>
              <a:rPr lang="pt-BR" sz="3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sexta feira das 22hs as 24hs, na Sede Nacional, convocamos todos os pastores (as) para um tempo de oração. </a:t>
            </a:r>
          </a:p>
          <a:p>
            <a:pPr algn="just">
              <a:lnSpc>
                <a:spcPct val="150000"/>
              </a:lnSpc>
            </a:pPr>
            <a:endParaRPr lang="pt-BR" sz="30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  <a:p>
            <a:pPr algn="r">
              <a:lnSpc>
                <a:spcPct val="150000"/>
              </a:lnSpc>
            </a:pPr>
            <a:r>
              <a:rPr lang="pt-BR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Diretoria Nacional /2019</a:t>
            </a:r>
          </a:p>
        </p:txBody>
      </p:sp>
    </p:spTree>
    <p:extLst>
      <p:ext uri="{BB962C8B-B14F-4D97-AF65-F5344CB8AC3E}">
        <p14:creationId xmlns:p14="http://schemas.microsoft.com/office/powerpoint/2010/main" val="27383736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A18BC59-935B-4DE1-A247-DD6BDC935EB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24204" y="1915701"/>
            <a:ext cx="10027572" cy="921627"/>
          </a:xfrm>
        </p:spPr>
        <p:txBody>
          <a:bodyPr anchor="t" anchorCtr="0">
            <a:noAutofit/>
          </a:bodyPr>
          <a:lstStyle/>
          <a:p>
            <a:r>
              <a:rPr lang="pt-BR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Pastoreio Nacional - 55</a:t>
            </a:r>
          </a:p>
        </p:txBody>
      </p:sp>
      <p:sp>
        <p:nvSpPr>
          <p:cNvPr id="4" name="Título 1">
            <a:extLst>
              <a:ext uri="{FF2B5EF4-FFF2-40B4-BE49-F238E27FC236}">
                <a16:creationId xmlns:a16="http://schemas.microsoft.com/office/drawing/2014/main" id="{2BEC7A73-6D6C-4B93-8EF2-762477077105}"/>
              </a:ext>
            </a:extLst>
          </p:cNvPr>
          <p:cNvSpPr txBox="1">
            <a:spLocks/>
          </p:cNvSpPr>
          <p:nvPr/>
        </p:nvSpPr>
        <p:spPr>
          <a:xfrm>
            <a:off x="824203" y="2702583"/>
            <a:ext cx="10596465" cy="3371881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pt-BR" sz="48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  <a:p>
            <a:endParaRPr lang="pt-BR" sz="48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  <a:p>
            <a:r>
              <a:rPr lang="pt-BR" sz="4000" b="1" dirty="0">
                <a:solidFill>
                  <a:srgbClr val="002060"/>
                </a:solidFill>
                <a:latin typeface="+mn-lt"/>
              </a:rPr>
              <a:t>Sejam todos bem vindos!</a:t>
            </a:r>
          </a:p>
        </p:txBody>
      </p:sp>
    </p:spTree>
    <p:extLst>
      <p:ext uri="{BB962C8B-B14F-4D97-AF65-F5344CB8AC3E}">
        <p14:creationId xmlns:p14="http://schemas.microsoft.com/office/powerpoint/2010/main" val="10522728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2BEC7A73-6D6C-4B93-8EF2-762477077105}"/>
              </a:ext>
            </a:extLst>
          </p:cNvPr>
          <p:cNvSpPr txBox="1">
            <a:spLocks/>
          </p:cNvSpPr>
          <p:nvPr/>
        </p:nvSpPr>
        <p:spPr>
          <a:xfrm>
            <a:off x="824203" y="1962595"/>
            <a:ext cx="10596465" cy="415876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pt-BR" sz="3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Nesse ano reforçaremos as orientações explicitando os caminhos escolhidos para a nossa denominação. Contamos com o apoio de todo corpo ministerial para juntos contribuirmos de modo relevante com reino de Deus. </a:t>
            </a:r>
          </a:p>
          <a:p>
            <a:pPr algn="l">
              <a:lnSpc>
                <a:spcPct val="150000"/>
              </a:lnSpc>
            </a:pPr>
            <a:endParaRPr lang="pt-BR" sz="30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  <a:p>
            <a:pPr algn="r">
              <a:lnSpc>
                <a:spcPct val="150000"/>
              </a:lnSpc>
            </a:pPr>
            <a:r>
              <a:rPr lang="pt-BR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Diretoria Nacional /2019</a:t>
            </a:r>
          </a:p>
        </p:txBody>
      </p:sp>
    </p:spTree>
    <p:extLst>
      <p:ext uri="{BB962C8B-B14F-4D97-AF65-F5344CB8AC3E}">
        <p14:creationId xmlns:p14="http://schemas.microsoft.com/office/powerpoint/2010/main" val="11408316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2BEC7A73-6D6C-4B93-8EF2-762477077105}"/>
              </a:ext>
            </a:extLst>
          </p:cNvPr>
          <p:cNvSpPr txBox="1">
            <a:spLocks/>
          </p:cNvSpPr>
          <p:nvPr/>
        </p:nvSpPr>
        <p:spPr>
          <a:xfrm>
            <a:off x="824203" y="1962595"/>
            <a:ext cx="10596465" cy="415876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pt-BR" sz="3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Mensalmente o Superintendente Regional aplicará na íntegra para todas as igrejas de sua região, de uma só vez em lugar e horário por ele informado, o pastoreio será para todos os pastores (as), oficiais, diáconos, obreiros e líderes de ministérios. </a:t>
            </a:r>
          </a:p>
          <a:p>
            <a:pPr algn="l">
              <a:lnSpc>
                <a:spcPct val="150000"/>
              </a:lnSpc>
            </a:pPr>
            <a:endParaRPr lang="pt-BR" sz="30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  <a:p>
            <a:pPr algn="l">
              <a:lnSpc>
                <a:spcPct val="150000"/>
              </a:lnSpc>
            </a:pPr>
            <a:endParaRPr lang="pt-BR" sz="30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  <a:p>
            <a:pPr algn="r">
              <a:lnSpc>
                <a:spcPct val="150000"/>
              </a:lnSpc>
            </a:pPr>
            <a:r>
              <a:rPr lang="pt-BR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Diretoria Nacional /2019</a:t>
            </a:r>
          </a:p>
        </p:txBody>
      </p:sp>
    </p:spTree>
    <p:extLst>
      <p:ext uri="{BB962C8B-B14F-4D97-AF65-F5344CB8AC3E}">
        <p14:creationId xmlns:p14="http://schemas.microsoft.com/office/powerpoint/2010/main" val="29170472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2BEC7A73-6D6C-4B93-8EF2-762477077105}"/>
              </a:ext>
            </a:extLst>
          </p:cNvPr>
          <p:cNvSpPr txBox="1">
            <a:spLocks/>
          </p:cNvSpPr>
          <p:nvPr/>
        </p:nvSpPr>
        <p:spPr>
          <a:xfrm>
            <a:off x="824203" y="1962595"/>
            <a:ext cx="10596465" cy="415876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pt-BR" sz="3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As datas para aplicação dos pastoreios serão as mesmas em todas as regionais.</a:t>
            </a:r>
          </a:p>
          <a:p>
            <a:pPr algn="just">
              <a:lnSpc>
                <a:spcPct val="150000"/>
              </a:lnSpc>
            </a:pPr>
            <a:endParaRPr lang="pt-BR" sz="30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  <a:p>
            <a:pPr algn="just">
              <a:lnSpc>
                <a:spcPct val="150000"/>
              </a:lnSpc>
            </a:pPr>
            <a:r>
              <a:rPr lang="pt-BR" sz="2800" b="1" i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23/03 , 27/04 , 25/05 , 29/06 , 31/08 , 28/09 , 26/10  e 23/11.</a:t>
            </a:r>
            <a:endParaRPr lang="pt-BR" sz="30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>
              <a:lnSpc>
                <a:spcPct val="150000"/>
              </a:lnSpc>
            </a:pPr>
            <a:endParaRPr lang="pt-BR" sz="30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  <a:p>
            <a:pPr algn="r">
              <a:lnSpc>
                <a:spcPct val="150000"/>
              </a:lnSpc>
            </a:pPr>
            <a:r>
              <a:rPr lang="pt-BR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Diretoria Nacional /2019</a:t>
            </a:r>
          </a:p>
          <a:p>
            <a:pPr algn="l">
              <a:lnSpc>
                <a:spcPct val="150000"/>
              </a:lnSpc>
            </a:pPr>
            <a:endParaRPr lang="pt-BR" sz="30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965425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2BEC7A73-6D6C-4B93-8EF2-762477077105}"/>
              </a:ext>
            </a:extLst>
          </p:cNvPr>
          <p:cNvSpPr txBox="1">
            <a:spLocks/>
          </p:cNvSpPr>
          <p:nvPr/>
        </p:nvSpPr>
        <p:spPr>
          <a:xfrm>
            <a:off x="824203" y="1962595"/>
            <a:ext cx="10596465" cy="415876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pt-BR" sz="3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“Se nos unirmos remando para a mesma direção, Deus verá em nós a manutenção da unidade na igreja gerada pelo Espírito Santo e nos favorecerá.”</a:t>
            </a:r>
          </a:p>
          <a:p>
            <a:pPr algn="r">
              <a:lnSpc>
                <a:spcPct val="150000"/>
              </a:lnSpc>
            </a:pPr>
            <a:endParaRPr lang="pt-BR" sz="24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  <a:p>
            <a:pPr algn="r">
              <a:lnSpc>
                <a:spcPct val="150000"/>
              </a:lnSpc>
            </a:pPr>
            <a:endParaRPr lang="pt-BR" sz="24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  <a:p>
            <a:pPr algn="r">
              <a:lnSpc>
                <a:spcPct val="150000"/>
              </a:lnSpc>
            </a:pPr>
            <a:r>
              <a:rPr lang="pt-BR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Ronildo Queiroz </a:t>
            </a:r>
          </a:p>
        </p:txBody>
      </p:sp>
    </p:spTree>
    <p:extLst>
      <p:ext uri="{BB962C8B-B14F-4D97-AF65-F5344CB8AC3E}">
        <p14:creationId xmlns:p14="http://schemas.microsoft.com/office/powerpoint/2010/main" val="41062572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2BEC7A73-6D6C-4B93-8EF2-762477077105}"/>
              </a:ext>
            </a:extLst>
          </p:cNvPr>
          <p:cNvSpPr txBox="1">
            <a:spLocks/>
          </p:cNvSpPr>
          <p:nvPr/>
        </p:nvSpPr>
        <p:spPr>
          <a:xfrm>
            <a:off x="824203" y="1962595"/>
            <a:ext cx="10596465" cy="415876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pt-BR" sz="3200" b="1" i="1" dirty="0"/>
          </a:p>
          <a:p>
            <a:pPr algn="l"/>
            <a:r>
              <a:rPr lang="pt-BR" sz="3200" b="1" dirty="0">
                <a:solidFill>
                  <a:srgbClr val="FF0000"/>
                </a:solidFill>
              </a:rPr>
              <a:t>Pastoreio 55 </a:t>
            </a:r>
          </a:p>
          <a:p>
            <a:endParaRPr lang="pt-BR" b="1" i="1" dirty="0"/>
          </a:p>
          <a:p>
            <a:r>
              <a:rPr lang="pt-BR" b="1" i="1" dirty="0"/>
              <a:t>Qual a missão da Igreja?     </a:t>
            </a:r>
            <a:endParaRPr lang="pt-BR" b="1" dirty="0"/>
          </a:p>
          <a:p>
            <a:pPr algn="l">
              <a:lnSpc>
                <a:spcPct val="150000"/>
              </a:lnSpc>
            </a:pPr>
            <a:endParaRPr lang="pt-BR" sz="3000" b="1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  <a:p>
            <a:pPr algn="r">
              <a:lnSpc>
                <a:spcPct val="150000"/>
              </a:lnSpc>
            </a:pPr>
            <a:endParaRPr lang="pt-BR" sz="24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945967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2BEC7A73-6D6C-4B93-8EF2-762477077105}"/>
              </a:ext>
            </a:extLst>
          </p:cNvPr>
          <p:cNvSpPr txBox="1">
            <a:spLocks/>
          </p:cNvSpPr>
          <p:nvPr/>
        </p:nvSpPr>
        <p:spPr>
          <a:xfrm>
            <a:off x="797767" y="1801231"/>
            <a:ext cx="10596465" cy="415876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pt-BR" sz="3200" b="1" dirty="0">
                <a:solidFill>
                  <a:srgbClr val="FF0000"/>
                </a:solidFill>
                <a:latin typeface="+mn-lt"/>
              </a:rPr>
              <a:t>1º Recorte </a:t>
            </a:r>
          </a:p>
          <a:p>
            <a:pPr algn="l">
              <a:lnSpc>
                <a:spcPct val="150000"/>
              </a:lnSpc>
            </a:pPr>
            <a:endParaRPr lang="pt-BR" sz="30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  <a:p>
            <a:pPr algn="l">
              <a:lnSpc>
                <a:spcPct val="150000"/>
              </a:lnSpc>
            </a:pPr>
            <a:r>
              <a:rPr lang="pt-BR" b="1" dirty="0"/>
              <a:t>Aonde nasce a Igreja de Cristo?</a:t>
            </a:r>
            <a:r>
              <a:rPr lang="pt-BR" sz="2400" b="1" dirty="0"/>
              <a:t> </a:t>
            </a:r>
            <a:endParaRPr lang="pt-BR" sz="2400" b="1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771832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2BEC7A73-6D6C-4B93-8EF2-762477077105}"/>
              </a:ext>
            </a:extLst>
          </p:cNvPr>
          <p:cNvSpPr txBox="1">
            <a:spLocks/>
          </p:cNvSpPr>
          <p:nvPr/>
        </p:nvSpPr>
        <p:spPr>
          <a:xfrm>
            <a:off x="824203" y="1962595"/>
            <a:ext cx="10596465" cy="415876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pt-BR" sz="3200" b="1" dirty="0">
                <a:solidFill>
                  <a:srgbClr val="FF0000"/>
                </a:solidFill>
                <a:latin typeface="+mn-lt"/>
              </a:rPr>
              <a:t>Ponto de contato</a:t>
            </a:r>
          </a:p>
          <a:p>
            <a:pPr algn="l">
              <a:lnSpc>
                <a:spcPct val="150000"/>
              </a:lnSpc>
            </a:pPr>
            <a:endParaRPr lang="pt-BR" sz="30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  <a:p>
            <a:pPr lvl="0"/>
            <a:r>
              <a:rPr lang="pt-BR" b="1" dirty="0"/>
              <a:t>Como a Igreja nascida de Cristo se comporta?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51277567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</TotalTime>
  <Words>373</Words>
  <Application>Microsoft Macintosh PowerPoint</Application>
  <PresentationFormat>Widescreen</PresentationFormat>
  <Paragraphs>47</Paragraphs>
  <Slides>14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Tema do Office</vt:lpstr>
      <vt:lpstr>Apresentação do PowerPoint</vt:lpstr>
      <vt:lpstr>Pastoreio Nacional - 55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LeandroMeira</dc:creator>
  <cp:lastModifiedBy>Jose Ronildo Queiroz</cp:lastModifiedBy>
  <cp:revision>16</cp:revision>
  <dcterms:created xsi:type="dcterms:W3CDTF">2018-12-14T11:43:39Z</dcterms:created>
  <dcterms:modified xsi:type="dcterms:W3CDTF">2019-03-08T16:07:47Z</dcterms:modified>
</cp:coreProperties>
</file>