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8" r:id="rId12"/>
    <p:sldId id="266" r:id="rId13"/>
    <p:sldId id="270" r:id="rId14"/>
    <p:sldId id="269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6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E6F921-D89F-42BD-AA7D-F52A46C72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0A3EEB-C05F-439C-84D9-1576133DD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DF1706-C834-4533-89CA-2755B52ED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5D6552C-C198-49A9-AF0F-9C00E0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34F62A-9984-4B08-AE50-282BBD38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78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233319-DBD2-4C73-9D9C-163E3780E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462626-6742-44B3-9981-6B55DB9DF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C254BA-6109-4B14-9902-30CCB0DF0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A1E44A3-61A6-4239-B6DE-37B2CFC8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12540B9-E6EC-4F6E-A5EA-1DEE06046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2905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57D4CAA-57E9-45C6-96BD-488E1EE0F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F4BDED5-1629-44E9-A8A8-DD1654F6D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F3BF2F-72C0-49B4-B70F-E30858BE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109EDD-E73C-49C6-B8C2-0891E9173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12E6B8-C446-4A63-AB2A-1CC23EE95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63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32A38-7CF2-4EA6-A132-80B1B4F0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5B4177-277B-4933-A1BC-E4633E655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C9D234-9378-4FC9-84A7-5806E787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74682A-9DBB-4B2D-A95A-9FF0D81C7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B370BB-6A86-49D6-8B0F-DAE0CCE1F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75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4B9F2-2F40-4E66-B80A-6C1BB7490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641009-BFFB-4919-87B3-3F0E79E9C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8AD5C0-A736-4626-BE6D-090C59DB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D454B4-4D59-4EAE-B82E-8FF90DA17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FDFC2A-CEBF-4C81-9AFD-3E7AD055A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973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C60CB4-5595-4623-9576-FC719CBB9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7DF3E8-CA2A-4AE1-B50A-65A189ED0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17B3662-3465-4A67-ADF1-F85851541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C00B0EF-B533-4139-B5C4-44CB52A8B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1835D8-0CF5-4CDC-BF5A-F93E6AEEA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943EDF-DC94-42AD-8231-26299AFD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537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AC9428-126D-4850-9D57-3FE68B70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F9E108-925C-4D84-989A-1843D4069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4951399-2142-462A-835A-6E1752AC0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34B649D-78CF-4618-B29F-DA1E0C4C8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A0D4DCE-8C8F-4B4B-9284-47D7EC696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861BFFA-4493-44C8-A3CF-9A65EE268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909E73C-08E6-40AF-9539-50C204A79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A70D85F-A612-4B57-950F-62ABC3ECA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043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BA627-3A4B-414B-99D8-FAF53E244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47D5F06-1270-467F-B021-D5C922B10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5ECFAEC-5B6C-4CCD-BBF1-502AC45D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D68DD2A-69C8-41DF-A8A9-C326CC043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98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B43513A-18EF-4CB4-B9D5-C4C6113FD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6595D5A-44EB-45B9-94C4-06EE301F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9351108-1CA6-4C34-8082-B6C4EADD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759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F660D-403A-4F18-8A4D-E22C5598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738D52-4FBD-43D8-9841-0B2FD8FC5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412B97D-7823-41F5-B440-338031F61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267F93-E436-431C-B854-1E3EA676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1E1193-A5E3-4F2C-8614-CEB8B1FFD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11BE275-F38D-4F4E-8CF7-07547917D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2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99982-6B2F-4BFC-A3DB-AE91135AC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D5B75B-F6DD-4CE5-8FEB-E8F7C88B8C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31452BE-AA1A-40F8-96D2-5A6CC481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965321-5C3C-41E1-BAF5-1DAEB18B5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0658FA-11A0-4F29-B105-876B0F416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4D6022-06A1-40CD-A102-118C23C8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1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672CE8B-174C-4D9F-B4B6-57D140ED0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935924-FE34-401F-8AE9-A614D7817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5CB7D8-A75C-4BA8-A735-3682BAE0B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1A80B-365F-4ABB-98EE-D84258186D37}" type="datetimeFigureOut">
              <a:rPr lang="pt-BR" smtClean="0"/>
              <a:t>08/04/2019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4D62E9-9350-4FEE-8FB5-DDBD39166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1596CC-625A-4D5F-AA55-387D1685C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47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79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2º Recorte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b="1" dirty="0"/>
              <a:t>A importância de se fazer Discípulos. </a:t>
            </a:r>
          </a:p>
        </p:txBody>
      </p:sp>
    </p:spTree>
    <p:extLst>
      <p:ext uri="{BB962C8B-B14F-4D97-AF65-F5344CB8AC3E}">
        <p14:creationId xmlns:p14="http://schemas.microsoft.com/office/powerpoint/2010/main" val="1691443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Ponto de Contato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lvl="0" algn="l"/>
            <a:r>
              <a:rPr lang="pt-BR" b="1" dirty="0"/>
              <a:t>Por que é importante fazer discípulos?</a:t>
            </a:r>
            <a:endParaRPr lang="pt-BR" dirty="0"/>
          </a:p>
          <a:p>
            <a:r>
              <a:rPr lang="pt-BR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91492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32013" y="1640542"/>
            <a:ext cx="10788656" cy="47602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2400" dirty="0"/>
              <a:t>Se nós procurarmos atentamente no Novo Testamento, encontraremos inúmeros exemplos em que é notório o processo discipular, seja de Jesus com os seus discípulos, dos apóstolos com as igrejas, do apóstolo Paulo com as lideranças estabelecidas, e em todas essas narrativas estão presente o amor, a importância dada aos discipulados, bem como a importância dada aos discipuladores pelos seus discípulos, seja no acreditar, no fazerem juntos, no instruir tanto sentados no chão, como por cartas através de portadores.</a:t>
            </a:r>
          </a:p>
          <a:p>
            <a:pPr algn="l">
              <a:lnSpc>
                <a:spcPct val="150000"/>
              </a:lnSpc>
            </a:pPr>
            <a:endParaRPr lang="pt-BR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316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  <a:endParaRPr lang="pt-BR" sz="3200" b="1" dirty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pt-BR" sz="2400" dirty="0"/>
              <a:t>Oro a Deus que a nossa denominação faça ainda mais, seja ainda mais excelente no tocante ao fazer discípulos, cuidando de pessoas mais do que coisas, pois o alvo do Senhor são as pessoas e não as coisas. Enfim, espero que esse pastoreio ao menos gere faíscas em nossos corações para que uma grande fogueira se mantenha sempre acesa, o ganhar, ensinar e acompanhar as almas rendidas a Cristo.</a:t>
            </a:r>
          </a:p>
          <a:p>
            <a:pPr algn="just">
              <a:lnSpc>
                <a:spcPct val="150000"/>
              </a:lnSpc>
            </a:pP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2674953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58907" y="1721224"/>
            <a:ext cx="10761762" cy="44001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F0000"/>
                </a:solidFill>
                <a:latin typeface="+mn-lt"/>
              </a:rPr>
              <a:t>Avisos Importantes </a:t>
            </a:r>
          </a:p>
          <a:p>
            <a:pPr>
              <a:lnSpc>
                <a:spcPct val="150000"/>
              </a:lnSpc>
            </a:pPr>
            <a:endParaRPr lang="pt-BR" sz="3000" b="1" dirty="0">
              <a:solidFill>
                <a:srgbClr val="FF0000"/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Convocamos todos os pastores (as) da cidade de São Paulo, para juntos orarmos ao Senhor na Sede Nacional no dia  10/05/2019 das 22 as 24 horas.  </a:t>
            </a:r>
            <a:r>
              <a:rPr lang="pt-BR" sz="2400" b="1" dirty="0">
                <a:solidFill>
                  <a:srgbClr val="002060"/>
                </a:solidFill>
                <a:latin typeface="+mn-lt"/>
              </a:rPr>
              <a:t>O estacionamento estará aberto.</a:t>
            </a:r>
          </a:p>
          <a:p>
            <a:pPr algn="r">
              <a:lnSpc>
                <a:spcPct val="150000"/>
              </a:lnSpc>
            </a:pPr>
            <a:r>
              <a:rPr lang="pt-BR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273837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18BC59-935B-4DE1-A247-DD6BDC935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4204" y="1915701"/>
            <a:ext cx="10027572" cy="921627"/>
          </a:xfrm>
        </p:spPr>
        <p:txBody>
          <a:bodyPr anchor="t" anchorCtr="0">
            <a:noAutofit/>
          </a:bodyPr>
          <a:lstStyle/>
          <a:p>
            <a:r>
              <a:rPr lang="pt-BR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Pastoreio Nacional - 56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2702583"/>
            <a:ext cx="10596465" cy="33718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sz="4000" b="1" dirty="0">
                <a:solidFill>
                  <a:srgbClr val="002060"/>
                </a:solidFill>
                <a:latin typeface="+mn-lt"/>
              </a:rPr>
              <a:t>Sejam todos bem vindos!</a:t>
            </a:r>
          </a:p>
        </p:txBody>
      </p:sp>
    </p:spTree>
    <p:extLst>
      <p:ext uri="{BB962C8B-B14F-4D97-AF65-F5344CB8AC3E}">
        <p14:creationId xmlns:p14="http://schemas.microsoft.com/office/powerpoint/2010/main" val="1052272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Nesse ano reforçaremos as orientações explicitando os caminhos escolhidos para a nossa denominação. Contamos com o apoio de todo corpo ministerial para juntos contribuirmos de modo relevante com reino de Deus.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114083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Mensalmente o Superintendente Regional aplicará na íntegra para todas as igrejas de sua região, de uma só vez em lugar e horário por ele informado, o pastoreio será para todos os pastores (as), oficiais, diáconos, obreiros e líderes de ministérios </a:t>
            </a: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(Gy, Mulheres, Homens e Crianças)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291704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As datas para aplicação dos pastoreios serão as mesmas em todas as regionais.</a:t>
            </a:r>
          </a:p>
          <a:p>
            <a:pPr algn="just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23/03 , 27/04 , 25/05 , 29/06 , 31/08 , 28/09 , 26/10  e 23/11.</a:t>
            </a:r>
            <a:endParaRPr lang="pt-BR" sz="3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6542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“Se nos unirmos remando para a mesma direção, Deus verá em nós a manutenção da unidade na igreja gerada pelo Espírito Santo e nos favorecerá.”</a:t>
            </a: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Ronildo Queiroz </a:t>
            </a:r>
          </a:p>
        </p:txBody>
      </p:sp>
    </p:spTree>
    <p:extLst>
      <p:ext uri="{BB962C8B-B14F-4D97-AF65-F5344CB8AC3E}">
        <p14:creationId xmlns:p14="http://schemas.microsoft.com/office/powerpoint/2010/main" val="4106257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3200" b="1" i="1" dirty="0"/>
          </a:p>
          <a:p>
            <a:pPr algn="l"/>
            <a:r>
              <a:rPr lang="pt-BR" sz="3200" b="1" dirty="0">
                <a:solidFill>
                  <a:srgbClr val="FF0000"/>
                </a:solidFill>
              </a:rPr>
              <a:t>Pastoreio 56 </a:t>
            </a:r>
          </a:p>
          <a:p>
            <a:endParaRPr lang="pt-BR" b="1" i="1" dirty="0"/>
          </a:p>
          <a:p>
            <a:r>
              <a:rPr lang="pt-BR" b="1" i="1" dirty="0"/>
              <a:t>Discipulado</a:t>
            </a:r>
            <a:endParaRPr lang="pt-BR" b="1" dirty="0"/>
          </a:p>
          <a:p>
            <a:pPr algn="l">
              <a:lnSpc>
                <a:spcPct val="150000"/>
              </a:lnSpc>
            </a:pPr>
            <a:endParaRPr lang="pt-BR" sz="3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459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1801231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1º Recorte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b="1" dirty="0"/>
              <a:t>O preço de ser discípulo de Jesus Cristo.</a:t>
            </a:r>
          </a:p>
        </p:txBody>
      </p:sp>
    </p:spTree>
    <p:extLst>
      <p:ext uri="{BB962C8B-B14F-4D97-AF65-F5344CB8AC3E}">
        <p14:creationId xmlns:p14="http://schemas.microsoft.com/office/powerpoint/2010/main" val="277718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Ponto de Contato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lvl="0" algn="just"/>
            <a:r>
              <a:rPr lang="pt-BR" b="1" dirty="0"/>
              <a:t>Qual a maior dificuldade em ser discípulos de Jesus?</a:t>
            </a:r>
          </a:p>
        </p:txBody>
      </p:sp>
    </p:spTree>
    <p:extLst>
      <p:ext uri="{BB962C8B-B14F-4D97-AF65-F5344CB8AC3E}">
        <p14:creationId xmlns:p14="http://schemas.microsoft.com/office/powerpoint/2010/main" val="15127756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431</Words>
  <Application>Microsoft Macintosh PowerPoint</Application>
  <PresentationFormat>Widescreen</PresentationFormat>
  <Paragraphs>45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do Office</vt:lpstr>
      <vt:lpstr>Apresentação do PowerPoint</vt:lpstr>
      <vt:lpstr>Pastoreio Nacional - 56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</dc:creator>
  <cp:lastModifiedBy>Jose Ronildo Queiroz</cp:lastModifiedBy>
  <cp:revision>22</cp:revision>
  <dcterms:created xsi:type="dcterms:W3CDTF">2018-12-14T11:43:39Z</dcterms:created>
  <dcterms:modified xsi:type="dcterms:W3CDTF">2019-04-08T17:29:57Z</dcterms:modified>
</cp:coreProperties>
</file>