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7" r:id="rId6"/>
    <p:sldId id="260" r:id="rId7"/>
    <p:sldId id="261" r:id="rId8"/>
    <p:sldId id="262" r:id="rId9"/>
    <p:sldId id="263" r:id="rId10"/>
    <p:sldId id="264" r:id="rId11"/>
    <p:sldId id="268" r:id="rId12"/>
    <p:sldId id="266" r:id="rId13"/>
    <p:sldId id="270" r:id="rId14"/>
    <p:sldId id="269" r:id="rId15"/>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00" autoAdjust="0"/>
    <p:restoredTop sz="94660"/>
  </p:normalViewPr>
  <p:slideViewPr>
    <p:cSldViewPr snapToGrid="0">
      <p:cViewPr varScale="1">
        <p:scale>
          <a:sx n="95" d="100"/>
          <a:sy n="95" d="100"/>
        </p:scale>
        <p:origin x="6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E6F921-D89F-42BD-AA7D-F52A46C726D3}"/>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1F0A3EEB-C05F-439C-84D9-1576133DDB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E2DF1706-C834-4533-89CA-2755B52EDE47}"/>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5" name="Espaço Reservado para Rodapé 4">
            <a:extLst>
              <a:ext uri="{FF2B5EF4-FFF2-40B4-BE49-F238E27FC236}">
                <a16:creationId xmlns:a16="http://schemas.microsoft.com/office/drawing/2014/main" id="{85D6552C-C198-49A9-AF0F-9C00E059D494}"/>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7734F62A-9984-4B08-AE50-282BBD3813A5}"/>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997892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7233319-DBD2-4C73-9D9C-163E3780EB77}"/>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79462626-6742-44B3-9981-6B55DB9DF0B5}"/>
              </a:ext>
            </a:extLst>
          </p:cNvPr>
          <p:cNvSpPr>
            <a:spLocks noGrp="1"/>
          </p:cNvSpPr>
          <p:nvPr>
            <p:ph type="body" orient="vert" idx="1"/>
          </p:nvPr>
        </p:nvSpPr>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8CC254BA-6109-4B14-9902-30CCB0DF06A3}"/>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5" name="Espaço Reservado para Rodapé 4">
            <a:extLst>
              <a:ext uri="{FF2B5EF4-FFF2-40B4-BE49-F238E27FC236}">
                <a16:creationId xmlns:a16="http://schemas.microsoft.com/office/drawing/2014/main" id="{AA1E44A3-61A6-4239-B6DE-37B2CFC8985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012540B9-E6EC-4F6E-A5EA-1DEE060469AB}"/>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36229059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57D4CAA-57E9-45C6-96BD-488E1EE0F999}"/>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1F4BDED5-1629-44E9-A8A8-DD1654F6D82F}"/>
              </a:ext>
            </a:extLst>
          </p:cNvPr>
          <p:cNvSpPr>
            <a:spLocks noGrp="1"/>
          </p:cNvSpPr>
          <p:nvPr>
            <p:ph type="body" orient="vert" idx="1"/>
          </p:nvPr>
        </p:nvSpPr>
        <p:spPr>
          <a:xfrm>
            <a:off x="838200" y="365125"/>
            <a:ext cx="7734300" cy="5811838"/>
          </a:xfrm>
        </p:spPr>
        <p:txBody>
          <a:bodyPr vert="eaVert"/>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2EF3BF2F-72C0-49B4-B70F-E30858BEE6C9}"/>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5" name="Espaço Reservado para Rodapé 4">
            <a:extLst>
              <a:ext uri="{FF2B5EF4-FFF2-40B4-BE49-F238E27FC236}">
                <a16:creationId xmlns:a16="http://schemas.microsoft.com/office/drawing/2014/main" id="{09109EDD-E73C-49C6-B8C2-0891E917306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D212E6B8-C446-4A63-AB2A-1CC23EE95630}"/>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068631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BA32A38-7CF2-4EA6-A132-80B1B4F01460}"/>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125B4177-277B-4933-A1BC-E4633E655C9C}"/>
              </a:ext>
            </a:extLst>
          </p:cNvPr>
          <p:cNvSpPr>
            <a:spLocks noGrp="1"/>
          </p:cNvSpPr>
          <p:nvPr>
            <p:ph idx="1"/>
          </p:nvPr>
        </p:nvSpPr>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73C9D234-9378-4FC9-84A7-5806E7879C0B}"/>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5" name="Espaço Reservado para Rodapé 4">
            <a:extLst>
              <a:ext uri="{FF2B5EF4-FFF2-40B4-BE49-F238E27FC236}">
                <a16:creationId xmlns:a16="http://schemas.microsoft.com/office/drawing/2014/main" id="{4E74682A-9DBB-4B2D-A95A-9FF0D81C703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4B370BB-6A86-49D6-8B0F-DAE0CCE1FDC1}"/>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8467599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C94B9F2-2F40-4E66-B80A-6C1BB7490FEA}"/>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B4641009-BFFB-4919-87B3-3F0E79E9CD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Editar estilos de texto Mestre</a:t>
            </a:r>
          </a:p>
        </p:txBody>
      </p:sp>
      <p:sp>
        <p:nvSpPr>
          <p:cNvPr id="4" name="Espaço Reservado para Data 3">
            <a:extLst>
              <a:ext uri="{FF2B5EF4-FFF2-40B4-BE49-F238E27FC236}">
                <a16:creationId xmlns:a16="http://schemas.microsoft.com/office/drawing/2014/main" id="{728AD5C0-A736-4626-BE6D-090C59DB34A1}"/>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5" name="Espaço Reservado para Rodapé 4">
            <a:extLst>
              <a:ext uri="{FF2B5EF4-FFF2-40B4-BE49-F238E27FC236}">
                <a16:creationId xmlns:a16="http://schemas.microsoft.com/office/drawing/2014/main" id="{C4D454B4-4D59-4EAE-B82E-8FF90DA1779F}"/>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2FDFC2A-CEBF-4C81-9AFD-3E7AD055AFD8}"/>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979973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C60CB4-5595-4623-9576-FC719CBB97BE}"/>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577DF3E8-CA2A-4AE1-B50A-65A189ED06B2}"/>
              </a:ext>
            </a:extLst>
          </p:cNvPr>
          <p:cNvSpPr>
            <a:spLocks noGrp="1"/>
          </p:cNvSpPr>
          <p:nvPr>
            <p:ph sz="half" idx="1"/>
          </p:nvPr>
        </p:nvSpPr>
        <p:spPr>
          <a:xfrm>
            <a:off x="838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817B3662-3465-4A67-ADF1-F85851541E6C}"/>
              </a:ext>
            </a:extLst>
          </p:cNvPr>
          <p:cNvSpPr>
            <a:spLocks noGrp="1"/>
          </p:cNvSpPr>
          <p:nvPr>
            <p:ph sz="half" idx="2"/>
          </p:nvPr>
        </p:nvSpPr>
        <p:spPr>
          <a:xfrm>
            <a:off x="6172200" y="1825625"/>
            <a:ext cx="5181600" cy="435133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EC00B0EF-B533-4139-B5C4-44CB52A8B7D7}"/>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6" name="Espaço Reservado para Rodapé 5">
            <a:extLst>
              <a:ext uri="{FF2B5EF4-FFF2-40B4-BE49-F238E27FC236}">
                <a16:creationId xmlns:a16="http://schemas.microsoft.com/office/drawing/2014/main" id="{1F1835D8-0CF5-4CDC-BF5A-F93E6AEEA24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B943EDF-DC94-42AD-8231-26299AFDA5EC}"/>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675372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AC9428-126D-4850-9D57-3FE68B70A3FB}"/>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85F9E108-925C-4D84-989A-1843D40690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4" name="Espaço Reservado para Conteúdo 3">
            <a:extLst>
              <a:ext uri="{FF2B5EF4-FFF2-40B4-BE49-F238E27FC236}">
                <a16:creationId xmlns:a16="http://schemas.microsoft.com/office/drawing/2014/main" id="{24951399-2142-462A-835A-6E1752AC0D63}"/>
              </a:ext>
            </a:extLst>
          </p:cNvPr>
          <p:cNvSpPr>
            <a:spLocks noGrp="1"/>
          </p:cNvSpPr>
          <p:nvPr>
            <p:ph sz="half" idx="2"/>
          </p:nvPr>
        </p:nvSpPr>
        <p:spPr>
          <a:xfrm>
            <a:off x="839788" y="2505075"/>
            <a:ext cx="5157787"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834B649D-78CF-4618-B29F-DA1E0C4C88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Editar estilos de texto Mestre</a:t>
            </a:r>
          </a:p>
        </p:txBody>
      </p:sp>
      <p:sp>
        <p:nvSpPr>
          <p:cNvPr id="6" name="Espaço Reservado para Conteúdo 5">
            <a:extLst>
              <a:ext uri="{FF2B5EF4-FFF2-40B4-BE49-F238E27FC236}">
                <a16:creationId xmlns:a16="http://schemas.microsoft.com/office/drawing/2014/main" id="{2A0D4DCE-8C8F-4B4B-9284-47D7EC6960E5}"/>
              </a:ext>
            </a:extLst>
          </p:cNvPr>
          <p:cNvSpPr>
            <a:spLocks noGrp="1"/>
          </p:cNvSpPr>
          <p:nvPr>
            <p:ph sz="quarter" idx="4"/>
          </p:nvPr>
        </p:nvSpPr>
        <p:spPr>
          <a:xfrm>
            <a:off x="6172200" y="2505075"/>
            <a:ext cx="5183188" cy="3684588"/>
          </a:xfrm>
        </p:spPr>
        <p:txBody>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5861BFFA-4493-44C8-A3CF-9A65EE268150}"/>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8" name="Espaço Reservado para Rodapé 7">
            <a:extLst>
              <a:ext uri="{FF2B5EF4-FFF2-40B4-BE49-F238E27FC236}">
                <a16:creationId xmlns:a16="http://schemas.microsoft.com/office/drawing/2014/main" id="{B909E73C-08E6-40AF-9539-50C204A79937}"/>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3A70D85F-A612-4B57-950F-62ABC3ECAB81}"/>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250430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95BA627-3A4B-414B-99D8-FAF53E24491A}"/>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147D5F06-1270-467F-B021-D5C922B105C9}"/>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4" name="Espaço Reservado para Rodapé 3">
            <a:extLst>
              <a:ext uri="{FF2B5EF4-FFF2-40B4-BE49-F238E27FC236}">
                <a16:creationId xmlns:a16="http://schemas.microsoft.com/office/drawing/2014/main" id="{45ECFAEC-5B6C-4CCD-BBF1-502AC45DB0B2}"/>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DD68DD2A-69C8-41DF-A8A9-C326CC0430B1}"/>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912989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0B43513A-18EF-4CB4-B9D5-C4C6113FDEC2}"/>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3" name="Espaço Reservado para Rodapé 2">
            <a:extLst>
              <a:ext uri="{FF2B5EF4-FFF2-40B4-BE49-F238E27FC236}">
                <a16:creationId xmlns:a16="http://schemas.microsoft.com/office/drawing/2014/main" id="{76595D5A-44EB-45B9-94C4-06EE301F7B0C}"/>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89351108-1CA6-4C34-8082-B6C4EADD5B7B}"/>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4175997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5F660D-403A-4F18-8A4D-E22C5598377A}"/>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34738D52-4FBD-43D8-9841-0B2FD8FC52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9412B97D-7823-41F5-B440-338031F61F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E0267F93-E436-431C-B854-1E3EA6768278}"/>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6" name="Espaço Reservado para Rodapé 5">
            <a:extLst>
              <a:ext uri="{FF2B5EF4-FFF2-40B4-BE49-F238E27FC236}">
                <a16:creationId xmlns:a16="http://schemas.microsoft.com/office/drawing/2014/main" id="{D61E1193-A5E3-4F2C-8614-CEB8B1FFD3CE}"/>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B11BE275-F38D-4F4E-8CF7-07547917DF68}"/>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158929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E399982-6B2F-4BFC-A3DB-AE91135AC586}"/>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EAD5B75B-F6DD-4CE5-8FEB-E8F7C88B8C1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D31452BE-AA1A-40F8-96D2-5A6CC4810B5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Editar estilos de texto Mestre</a:t>
            </a:r>
          </a:p>
        </p:txBody>
      </p:sp>
      <p:sp>
        <p:nvSpPr>
          <p:cNvPr id="5" name="Espaço Reservado para Data 4">
            <a:extLst>
              <a:ext uri="{FF2B5EF4-FFF2-40B4-BE49-F238E27FC236}">
                <a16:creationId xmlns:a16="http://schemas.microsoft.com/office/drawing/2014/main" id="{A4965321-5C3C-41E1-BAF5-1DAEB18B57BD}"/>
              </a:ext>
            </a:extLst>
          </p:cNvPr>
          <p:cNvSpPr>
            <a:spLocks noGrp="1"/>
          </p:cNvSpPr>
          <p:nvPr>
            <p:ph type="dt" sz="half" idx="10"/>
          </p:nvPr>
        </p:nvSpPr>
        <p:spPr/>
        <p:txBody>
          <a:bodyPr/>
          <a:lstStyle/>
          <a:p>
            <a:fld id="{7921A80B-365F-4ABB-98EE-D84258186D37}" type="datetimeFigureOut">
              <a:rPr lang="pt-BR" smtClean="0"/>
              <a:t>07/05/2019</a:t>
            </a:fld>
            <a:endParaRPr lang="pt-BR"/>
          </a:p>
        </p:txBody>
      </p:sp>
      <p:sp>
        <p:nvSpPr>
          <p:cNvPr id="6" name="Espaço Reservado para Rodapé 5">
            <a:extLst>
              <a:ext uri="{FF2B5EF4-FFF2-40B4-BE49-F238E27FC236}">
                <a16:creationId xmlns:a16="http://schemas.microsoft.com/office/drawing/2014/main" id="{500658FA-11A0-4F29-B105-876B0F41629A}"/>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24D6022-06A1-40CD-A102-118C23C825F4}"/>
              </a:ext>
            </a:extLst>
          </p:cNvPr>
          <p:cNvSpPr>
            <a:spLocks noGrp="1"/>
          </p:cNvSpPr>
          <p:nvPr>
            <p:ph type="sldNum" sz="quarter" idx="12"/>
          </p:nvPr>
        </p:nvSpPr>
        <p:spPr/>
        <p:txBody>
          <a:bodyPr/>
          <a:lstStyle/>
          <a:p>
            <a:fld id="{049069EA-0435-4010-9A4D-8C7ED6DA5540}" type="slidenum">
              <a:rPr lang="pt-BR" smtClean="0"/>
              <a:t>‹nº›</a:t>
            </a:fld>
            <a:endParaRPr lang="pt-BR"/>
          </a:p>
        </p:txBody>
      </p:sp>
    </p:spTree>
    <p:extLst>
      <p:ext uri="{BB962C8B-B14F-4D97-AF65-F5344CB8AC3E}">
        <p14:creationId xmlns:p14="http://schemas.microsoft.com/office/powerpoint/2010/main" val="261113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E672CE8B-174C-4D9F-B4B6-57D140ED03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B2935924-FE34-401F-8AE9-A614D7817A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Editar estilos de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B5CB7D8-A75C-4BA8-A735-3682BAE0BA7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21A80B-365F-4ABB-98EE-D84258186D37}" type="datetimeFigureOut">
              <a:rPr lang="pt-BR" smtClean="0"/>
              <a:t>07/05/2019</a:t>
            </a:fld>
            <a:endParaRPr lang="pt-BR"/>
          </a:p>
        </p:txBody>
      </p:sp>
      <p:sp>
        <p:nvSpPr>
          <p:cNvPr id="5" name="Espaço Reservado para Rodapé 4">
            <a:extLst>
              <a:ext uri="{FF2B5EF4-FFF2-40B4-BE49-F238E27FC236}">
                <a16:creationId xmlns:a16="http://schemas.microsoft.com/office/drawing/2014/main" id="{6D4D62E9-9350-4FEE-8FB5-DDBD3916632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B41596CC-625A-4D5F-AA55-387D1685CF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069EA-0435-4010-9A4D-8C7ED6DA5540}" type="slidenum">
              <a:rPr lang="pt-BR" smtClean="0"/>
              <a:t>‹nº›</a:t>
            </a:fld>
            <a:endParaRPr lang="pt-BR"/>
          </a:p>
        </p:txBody>
      </p:sp>
    </p:spTree>
    <p:extLst>
      <p:ext uri="{BB962C8B-B14F-4D97-AF65-F5344CB8AC3E}">
        <p14:creationId xmlns:p14="http://schemas.microsoft.com/office/powerpoint/2010/main" val="905470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9799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pt-BR" sz="3200" b="1" dirty="0">
                <a:solidFill>
                  <a:srgbClr val="FF0000"/>
                </a:solidFill>
                <a:latin typeface="+mn-lt"/>
              </a:rPr>
              <a:t>2º Recorte</a:t>
            </a:r>
          </a:p>
          <a:p>
            <a:pPr algn="l">
              <a:lnSpc>
                <a:spcPct val="150000"/>
              </a:lnSpc>
            </a:pPr>
            <a:endParaRPr lang="pt-BR" sz="3000" dirty="0">
              <a:solidFill>
                <a:schemeClr val="tx1">
                  <a:lumMod val="85000"/>
                  <a:lumOff val="15000"/>
                </a:schemeClr>
              </a:solidFill>
              <a:latin typeface="+mn-lt"/>
            </a:endParaRPr>
          </a:p>
          <a:p>
            <a:r>
              <a:rPr lang="pt-BR" b="1" dirty="0"/>
              <a:t>O culto que Deus requer de cada um de nós.</a:t>
            </a:r>
            <a:endParaRPr lang="pt-BR" dirty="0"/>
          </a:p>
        </p:txBody>
      </p:sp>
    </p:spTree>
    <p:extLst>
      <p:ext uri="{BB962C8B-B14F-4D97-AF65-F5344CB8AC3E}">
        <p14:creationId xmlns:p14="http://schemas.microsoft.com/office/powerpoint/2010/main" val="1691443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pt-BR" sz="3200" b="1" dirty="0">
                <a:solidFill>
                  <a:srgbClr val="FF0000"/>
                </a:solidFill>
                <a:latin typeface="+mn-lt"/>
              </a:rPr>
              <a:t>Ponto de Contato</a:t>
            </a:r>
          </a:p>
          <a:p>
            <a:pPr algn="l">
              <a:lnSpc>
                <a:spcPct val="150000"/>
              </a:lnSpc>
            </a:pPr>
            <a:endParaRPr lang="pt-BR" sz="3000" dirty="0">
              <a:solidFill>
                <a:schemeClr val="tx1">
                  <a:lumMod val="85000"/>
                  <a:lumOff val="15000"/>
                </a:schemeClr>
              </a:solidFill>
              <a:latin typeface="+mn-lt"/>
            </a:endParaRPr>
          </a:p>
          <a:p>
            <a:pPr algn="just"/>
            <a:r>
              <a:rPr lang="pt-BR" dirty="0"/>
              <a:t>O que a igreja colhe quando presta um culto como Deus quer?</a:t>
            </a:r>
          </a:p>
          <a:p>
            <a:pPr lvl="0" algn="l"/>
            <a:endParaRPr lang="pt-BR" dirty="0"/>
          </a:p>
          <a:p>
            <a:r>
              <a:rPr lang="pt-BR" dirty="0"/>
              <a:t> </a:t>
            </a:r>
          </a:p>
        </p:txBody>
      </p:sp>
    </p:spTree>
    <p:extLst>
      <p:ext uri="{BB962C8B-B14F-4D97-AF65-F5344CB8AC3E}">
        <p14:creationId xmlns:p14="http://schemas.microsoft.com/office/powerpoint/2010/main" val="5914925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632013" y="1640542"/>
            <a:ext cx="10788656" cy="4760258"/>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pt-BR" sz="3200" b="1" i="1" dirty="0">
                <a:solidFill>
                  <a:srgbClr val="FF0000"/>
                </a:solidFill>
              </a:rPr>
              <a:t>Para se pensar...</a:t>
            </a:r>
            <a:endParaRPr lang="pt-BR" sz="3000" dirty="0">
              <a:solidFill>
                <a:schemeClr val="tx1">
                  <a:lumMod val="85000"/>
                  <a:lumOff val="15000"/>
                </a:schemeClr>
              </a:solidFill>
              <a:latin typeface="+mn-lt"/>
            </a:endParaRPr>
          </a:p>
          <a:p>
            <a:pPr algn="just"/>
            <a:r>
              <a:rPr lang="pt-BR" sz="3200" i="1" dirty="0"/>
              <a:t>Penso que entregar a Deus um culto que o agrade não é tarefa fácil, claro que temos toda a ajuda da parte Dele para que isso seja possível, o Espírito Santo atua poderosamente fazendo com que produzamos (Gálatas 5.22) ofertas que sejam aceitas pelo Senhor, cultos que não se resumem as palavras lançadas ao vento, mas em uma vida obediente a Cristo que faz com que o culto seja não somente de palavras, mas de ações que agrade ao Criador. </a:t>
            </a:r>
            <a:endParaRPr lang="pt-BR" sz="3200" dirty="0"/>
          </a:p>
          <a:p>
            <a:pPr algn="l">
              <a:lnSpc>
                <a:spcPct val="150000"/>
              </a:lnSpc>
            </a:pPr>
            <a:endParaRPr lang="pt-BR" sz="1400" dirty="0">
              <a:solidFill>
                <a:schemeClr val="tx1">
                  <a:lumMod val="85000"/>
                  <a:lumOff val="15000"/>
                </a:schemeClr>
              </a:solidFill>
              <a:latin typeface="+mn-lt"/>
            </a:endParaRPr>
          </a:p>
        </p:txBody>
      </p:sp>
    </p:spTree>
    <p:extLst>
      <p:ext uri="{BB962C8B-B14F-4D97-AF65-F5344CB8AC3E}">
        <p14:creationId xmlns:p14="http://schemas.microsoft.com/office/powerpoint/2010/main" val="477316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pt-BR" sz="3200" b="1" i="1" dirty="0">
                <a:solidFill>
                  <a:srgbClr val="FF0000"/>
                </a:solidFill>
              </a:rPr>
              <a:t>Para se pensar...</a:t>
            </a:r>
          </a:p>
          <a:p>
            <a:pPr algn="l">
              <a:lnSpc>
                <a:spcPct val="150000"/>
              </a:lnSpc>
            </a:pPr>
            <a:endParaRPr lang="pt-BR" sz="3200" b="1" dirty="0">
              <a:solidFill>
                <a:srgbClr val="FF0000"/>
              </a:solidFill>
            </a:endParaRPr>
          </a:p>
          <a:p>
            <a:pPr algn="just"/>
            <a:r>
              <a:rPr lang="pt-BR" sz="3600" i="1" dirty="0"/>
              <a:t>Não nos preocupemos somente sobre o que e como faremos dentro do templo, mas consideremos o que fazemos em nosso dia a dia, para que então, o nosso culto seja resultado de uma vida cúltica que agrade a Deus e seja por Ele aceito. </a:t>
            </a:r>
            <a:endParaRPr lang="pt-BR" sz="3600" dirty="0"/>
          </a:p>
          <a:p>
            <a:pPr algn="just">
              <a:lnSpc>
                <a:spcPct val="150000"/>
              </a:lnSpc>
            </a:pPr>
            <a:endParaRPr lang="pt-BR" sz="2400" i="1" dirty="0"/>
          </a:p>
        </p:txBody>
      </p:sp>
    </p:spTree>
    <p:extLst>
      <p:ext uri="{BB962C8B-B14F-4D97-AF65-F5344CB8AC3E}">
        <p14:creationId xmlns:p14="http://schemas.microsoft.com/office/powerpoint/2010/main" val="2674953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658907" y="1721224"/>
            <a:ext cx="10761762" cy="4400133"/>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50000"/>
              </a:lnSpc>
            </a:pPr>
            <a:r>
              <a:rPr lang="pt-BR" sz="4000" b="1" dirty="0">
                <a:solidFill>
                  <a:srgbClr val="FF0000"/>
                </a:solidFill>
                <a:latin typeface="+mn-lt"/>
              </a:rPr>
              <a:t>Avisos Importantes </a:t>
            </a:r>
          </a:p>
          <a:p>
            <a:pPr>
              <a:lnSpc>
                <a:spcPct val="150000"/>
              </a:lnSpc>
            </a:pPr>
            <a:endParaRPr lang="pt-BR" sz="3000" b="1" dirty="0">
              <a:solidFill>
                <a:srgbClr val="FF0000"/>
              </a:solidFill>
              <a:latin typeface="+mn-lt"/>
            </a:endParaRPr>
          </a:p>
          <a:p>
            <a:pPr algn="just">
              <a:lnSpc>
                <a:spcPct val="150000"/>
              </a:lnSpc>
            </a:pPr>
            <a:r>
              <a:rPr lang="pt-BR" sz="3000" dirty="0">
                <a:solidFill>
                  <a:schemeClr val="tx1">
                    <a:lumMod val="85000"/>
                    <a:lumOff val="15000"/>
                  </a:schemeClr>
                </a:solidFill>
                <a:latin typeface="+mn-lt"/>
              </a:rPr>
              <a:t>Convidamos toda a família pastoral para o </a:t>
            </a:r>
            <a:r>
              <a:rPr lang="pt-BR" sz="3000" b="1" dirty="0">
                <a:solidFill>
                  <a:schemeClr val="tx1">
                    <a:lumMod val="85000"/>
                    <a:lumOff val="15000"/>
                  </a:schemeClr>
                </a:solidFill>
                <a:latin typeface="+mn-lt"/>
              </a:rPr>
              <a:t>CDFP</a:t>
            </a:r>
            <a:r>
              <a:rPr lang="pt-BR" sz="3000" dirty="0">
                <a:solidFill>
                  <a:schemeClr val="tx1">
                    <a:lumMod val="85000"/>
                    <a:lumOff val="15000"/>
                  </a:schemeClr>
                </a:solidFill>
                <a:latin typeface="+mn-lt"/>
              </a:rPr>
              <a:t> - Cuidando da Família Pastoral que acontecerá no dia  </a:t>
            </a:r>
            <a:r>
              <a:rPr lang="pt-BR" sz="3000" b="1" dirty="0">
                <a:solidFill>
                  <a:schemeClr val="tx1">
                    <a:lumMod val="85000"/>
                    <a:lumOff val="15000"/>
                  </a:schemeClr>
                </a:solidFill>
                <a:latin typeface="+mn-lt"/>
              </a:rPr>
              <a:t>10/08/2019</a:t>
            </a:r>
            <a:r>
              <a:rPr lang="pt-BR" sz="3000" dirty="0">
                <a:solidFill>
                  <a:schemeClr val="tx1">
                    <a:lumMod val="85000"/>
                    <a:lumOff val="15000"/>
                  </a:schemeClr>
                </a:solidFill>
                <a:latin typeface="+mn-lt"/>
              </a:rPr>
              <a:t> as 19 horas, na Sede Nacional. </a:t>
            </a:r>
            <a:r>
              <a:rPr lang="pt-BR" sz="3200" b="1" dirty="0">
                <a:solidFill>
                  <a:srgbClr val="002060"/>
                </a:solidFill>
                <a:latin typeface="+mn-lt"/>
              </a:rPr>
              <a:t>O estacionamento gratuito.</a:t>
            </a:r>
            <a:endParaRPr lang="pt-BR" sz="3000" dirty="0">
              <a:solidFill>
                <a:schemeClr val="tx1">
                  <a:lumMod val="85000"/>
                  <a:lumOff val="15000"/>
                </a:schemeClr>
              </a:solidFill>
              <a:latin typeface="+mn-lt"/>
            </a:endParaRPr>
          </a:p>
          <a:p>
            <a:pPr algn="r">
              <a:lnSpc>
                <a:spcPct val="150000"/>
              </a:lnSpc>
            </a:pPr>
            <a:r>
              <a:rPr lang="pt-BR" sz="1800" dirty="0">
                <a:solidFill>
                  <a:schemeClr val="tx1">
                    <a:lumMod val="85000"/>
                    <a:lumOff val="15000"/>
                  </a:schemeClr>
                </a:solidFill>
                <a:latin typeface="+mn-lt"/>
              </a:rPr>
              <a:t>Diretoria Nacional /2019</a:t>
            </a:r>
          </a:p>
        </p:txBody>
      </p:sp>
    </p:spTree>
    <p:extLst>
      <p:ext uri="{BB962C8B-B14F-4D97-AF65-F5344CB8AC3E}">
        <p14:creationId xmlns:p14="http://schemas.microsoft.com/office/powerpoint/2010/main" val="2738373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A18BC59-935B-4DE1-A247-DD6BDC935EB9}"/>
              </a:ext>
            </a:extLst>
          </p:cNvPr>
          <p:cNvSpPr>
            <a:spLocks noGrp="1"/>
          </p:cNvSpPr>
          <p:nvPr>
            <p:ph type="ctrTitle"/>
          </p:nvPr>
        </p:nvSpPr>
        <p:spPr>
          <a:xfrm>
            <a:off x="824204" y="1915701"/>
            <a:ext cx="10027572" cy="921627"/>
          </a:xfrm>
        </p:spPr>
        <p:txBody>
          <a:bodyPr anchor="t" anchorCtr="0">
            <a:noAutofit/>
          </a:bodyPr>
          <a:lstStyle/>
          <a:p>
            <a:r>
              <a:rPr lang="pt-BR" b="1" dirty="0">
                <a:solidFill>
                  <a:srgbClr val="C00000"/>
                </a:solidFill>
                <a:latin typeface="Calibri" panose="020F0502020204030204" pitchFamily="34" charset="0"/>
                <a:cs typeface="Calibri" panose="020F0502020204030204" pitchFamily="34" charset="0"/>
              </a:rPr>
              <a:t>Pastoreio Nacional - 57</a:t>
            </a:r>
          </a:p>
        </p:txBody>
      </p:sp>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2702583"/>
            <a:ext cx="10596465" cy="3371881"/>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pt-BR" sz="4800" dirty="0">
              <a:solidFill>
                <a:schemeClr val="tx1">
                  <a:lumMod val="85000"/>
                  <a:lumOff val="15000"/>
                </a:schemeClr>
              </a:solidFill>
              <a:latin typeface="+mn-lt"/>
            </a:endParaRPr>
          </a:p>
          <a:p>
            <a:endParaRPr lang="pt-BR" sz="4800" dirty="0">
              <a:solidFill>
                <a:schemeClr val="tx1">
                  <a:lumMod val="85000"/>
                  <a:lumOff val="15000"/>
                </a:schemeClr>
              </a:solidFill>
              <a:latin typeface="+mn-lt"/>
            </a:endParaRPr>
          </a:p>
          <a:p>
            <a:r>
              <a:rPr lang="pt-BR" sz="4000" b="1" dirty="0">
                <a:solidFill>
                  <a:srgbClr val="002060"/>
                </a:solidFill>
                <a:latin typeface="+mn-lt"/>
              </a:rPr>
              <a:t>Sejam todos bem vindos!</a:t>
            </a:r>
          </a:p>
        </p:txBody>
      </p:sp>
    </p:spTree>
    <p:extLst>
      <p:ext uri="{BB962C8B-B14F-4D97-AF65-F5344CB8AC3E}">
        <p14:creationId xmlns:p14="http://schemas.microsoft.com/office/powerpoint/2010/main" val="10522728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50000"/>
              </a:lnSpc>
            </a:pPr>
            <a:r>
              <a:rPr lang="pt-BR" sz="3000" dirty="0">
                <a:solidFill>
                  <a:schemeClr val="tx1">
                    <a:lumMod val="85000"/>
                    <a:lumOff val="15000"/>
                  </a:schemeClr>
                </a:solidFill>
                <a:latin typeface="+mn-lt"/>
              </a:rPr>
              <a:t>Nesse ano reforçaremos as orientações explicitando os caminhos escolhidos para a nossa denominação. Contamos com o apoio de todo corpo ministerial para juntos contribuirmos de modo relevante com reino de Deus. </a:t>
            </a:r>
          </a:p>
          <a:p>
            <a:pPr algn="l">
              <a:lnSpc>
                <a:spcPct val="150000"/>
              </a:lnSpc>
            </a:pPr>
            <a:endParaRPr lang="pt-BR" sz="3000" dirty="0">
              <a:solidFill>
                <a:schemeClr val="tx1">
                  <a:lumMod val="85000"/>
                  <a:lumOff val="15000"/>
                </a:schemeClr>
              </a:solidFill>
              <a:latin typeface="+mn-lt"/>
            </a:endParaRPr>
          </a:p>
          <a:p>
            <a:pPr algn="r">
              <a:lnSpc>
                <a:spcPct val="150000"/>
              </a:lnSpc>
            </a:pPr>
            <a:r>
              <a:rPr lang="pt-BR" sz="2400" dirty="0">
                <a:solidFill>
                  <a:schemeClr val="tx1">
                    <a:lumMod val="85000"/>
                    <a:lumOff val="15000"/>
                  </a:schemeClr>
                </a:solidFill>
                <a:latin typeface="+mn-lt"/>
              </a:rPr>
              <a:t>Diretoria Nacional /2019</a:t>
            </a:r>
          </a:p>
        </p:txBody>
      </p:sp>
    </p:spTree>
    <p:extLst>
      <p:ext uri="{BB962C8B-B14F-4D97-AF65-F5344CB8AC3E}">
        <p14:creationId xmlns:p14="http://schemas.microsoft.com/office/powerpoint/2010/main" val="11408316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50000"/>
              </a:lnSpc>
            </a:pPr>
            <a:r>
              <a:rPr lang="pt-BR" sz="3000" dirty="0">
                <a:solidFill>
                  <a:schemeClr val="tx1">
                    <a:lumMod val="85000"/>
                    <a:lumOff val="15000"/>
                  </a:schemeClr>
                </a:solidFill>
                <a:latin typeface="+mn-lt"/>
              </a:rPr>
              <a:t>Mensalmente o Superintendente Regional aplicará na íntegra para todas as igrejas de sua região, de uma só vez em lugar e horário por ele informado, o pastoreio será para todos os pastores (as), oficiais, diáconos, obreiros e líderes de ministérios </a:t>
            </a:r>
            <a:r>
              <a:rPr lang="pt-BR" sz="2400" dirty="0">
                <a:solidFill>
                  <a:schemeClr val="tx1">
                    <a:lumMod val="85000"/>
                    <a:lumOff val="15000"/>
                  </a:schemeClr>
                </a:solidFill>
                <a:latin typeface="+mn-lt"/>
              </a:rPr>
              <a:t>(Gy, Mulheres, Homens e Crianças)</a:t>
            </a:r>
            <a:r>
              <a:rPr lang="pt-BR" sz="3000" dirty="0">
                <a:solidFill>
                  <a:schemeClr val="tx1">
                    <a:lumMod val="85000"/>
                    <a:lumOff val="15000"/>
                  </a:schemeClr>
                </a:solidFill>
                <a:latin typeface="+mn-lt"/>
              </a:rPr>
              <a:t>. </a:t>
            </a:r>
          </a:p>
          <a:p>
            <a:pPr algn="l">
              <a:lnSpc>
                <a:spcPct val="150000"/>
              </a:lnSpc>
            </a:pPr>
            <a:endParaRPr lang="pt-BR" sz="3000" dirty="0">
              <a:solidFill>
                <a:schemeClr val="tx1">
                  <a:lumMod val="85000"/>
                  <a:lumOff val="15000"/>
                </a:schemeClr>
              </a:solidFill>
              <a:latin typeface="+mn-lt"/>
            </a:endParaRPr>
          </a:p>
          <a:p>
            <a:pPr algn="l">
              <a:lnSpc>
                <a:spcPct val="150000"/>
              </a:lnSpc>
            </a:pPr>
            <a:endParaRPr lang="pt-BR" sz="3000" dirty="0">
              <a:solidFill>
                <a:schemeClr val="tx1">
                  <a:lumMod val="85000"/>
                  <a:lumOff val="15000"/>
                </a:schemeClr>
              </a:solidFill>
              <a:latin typeface="+mn-lt"/>
            </a:endParaRPr>
          </a:p>
          <a:p>
            <a:pPr algn="r">
              <a:lnSpc>
                <a:spcPct val="150000"/>
              </a:lnSpc>
            </a:pPr>
            <a:r>
              <a:rPr lang="pt-BR" sz="2400" dirty="0">
                <a:solidFill>
                  <a:schemeClr val="tx1">
                    <a:lumMod val="85000"/>
                    <a:lumOff val="15000"/>
                  </a:schemeClr>
                </a:solidFill>
                <a:latin typeface="+mn-lt"/>
              </a:rPr>
              <a:t>Diretoria Nacional /2019</a:t>
            </a:r>
          </a:p>
        </p:txBody>
      </p:sp>
    </p:spTree>
    <p:extLst>
      <p:ext uri="{BB962C8B-B14F-4D97-AF65-F5344CB8AC3E}">
        <p14:creationId xmlns:p14="http://schemas.microsoft.com/office/powerpoint/2010/main" val="2917047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50000"/>
              </a:lnSpc>
            </a:pPr>
            <a:r>
              <a:rPr lang="pt-BR" sz="3000" dirty="0">
                <a:solidFill>
                  <a:schemeClr val="tx1">
                    <a:lumMod val="85000"/>
                    <a:lumOff val="15000"/>
                  </a:schemeClr>
                </a:solidFill>
                <a:latin typeface="+mn-lt"/>
              </a:rPr>
              <a:t>As datas para aplicação dos pastoreios serão as mesmas em todas as regionais.</a:t>
            </a:r>
          </a:p>
          <a:p>
            <a:pPr algn="just">
              <a:lnSpc>
                <a:spcPct val="150000"/>
              </a:lnSpc>
            </a:pPr>
            <a:endParaRPr lang="pt-BR" sz="3000" dirty="0">
              <a:solidFill>
                <a:schemeClr val="tx1">
                  <a:lumMod val="85000"/>
                  <a:lumOff val="15000"/>
                </a:schemeClr>
              </a:solidFill>
              <a:latin typeface="+mn-lt"/>
            </a:endParaRPr>
          </a:p>
          <a:p>
            <a:pPr algn="just">
              <a:lnSpc>
                <a:spcPct val="150000"/>
              </a:lnSpc>
            </a:pPr>
            <a:r>
              <a:rPr lang="pt-BR" sz="2800" b="1" i="1" dirty="0">
                <a:solidFill>
                  <a:srgbClr val="002060"/>
                </a:solidFill>
                <a:latin typeface="Calibri" panose="020F0502020204030204" pitchFamily="34" charset="0"/>
                <a:cs typeface="Calibri" panose="020F0502020204030204" pitchFamily="34" charset="0"/>
              </a:rPr>
              <a:t>23/03 , 27/04 , 25/05 , 29/06 , 31/08 , 28/09 , 26/10  e 23/11.</a:t>
            </a:r>
            <a:endParaRPr lang="pt-BR" sz="3000" dirty="0">
              <a:solidFill>
                <a:srgbClr val="002060"/>
              </a:solidFill>
              <a:latin typeface="Calibri" panose="020F0502020204030204" pitchFamily="34" charset="0"/>
              <a:cs typeface="Calibri" panose="020F0502020204030204" pitchFamily="34" charset="0"/>
            </a:endParaRPr>
          </a:p>
          <a:p>
            <a:pPr algn="l">
              <a:lnSpc>
                <a:spcPct val="150000"/>
              </a:lnSpc>
            </a:pPr>
            <a:endParaRPr lang="pt-BR" sz="3000" dirty="0">
              <a:solidFill>
                <a:schemeClr val="tx1">
                  <a:lumMod val="85000"/>
                  <a:lumOff val="15000"/>
                </a:schemeClr>
              </a:solidFill>
              <a:latin typeface="+mn-lt"/>
            </a:endParaRPr>
          </a:p>
          <a:p>
            <a:pPr algn="r">
              <a:lnSpc>
                <a:spcPct val="150000"/>
              </a:lnSpc>
            </a:pPr>
            <a:r>
              <a:rPr lang="pt-BR" sz="2000" dirty="0">
                <a:solidFill>
                  <a:schemeClr val="tx1">
                    <a:lumMod val="85000"/>
                    <a:lumOff val="15000"/>
                  </a:schemeClr>
                </a:solidFill>
                <a:latin typeface="+mn-lt"/>
              </a:rPr>
              <a:t>Diretoria Nacional /2019</a:t>
            </a:r>
          </a:p>
          <a:p>
            <a:pPr algn="l">
              <a:lnSpc>
                <a:spcPct val="150000"/>
              </a:lnSpc>
            </a:pPr>
            <a:endParaRPr lang="pt-BR" sz="3000" dirty="0">
              <a:solidFill>
                <a:schemeClr val="tx1">
                  <a:lumMod val="85000"/>
                  <a:lumOff val="15000"/>
                </a:schemeClr>
              </a:solidFill>
              <a:latin typeface="+mn-lt"/>
            </a:endParaRPr>
          </a:p>
        </p:txBody>
      </p:sp>
    </p:spTree>
    <p:extLst>
      <p:ext uri="{BB962C8B-B14F-4D97-AF65-F5344CB8AC3E}">
        <p14:creationId xmlns:p14="http://schemas.microsoft.com/office/powerpoint/2010/main" val="3596542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just">
              <a:lnSpc>
                <a:spcPct val="150000"/>
              </a:lnSpc>
            </a:pPr>
            <a:r>
              <a:rPr lang="pt-BR" sz="3000" dirty="0">
                <a:solidFill>
                  <a:schemeClr val="tx1">
                    <a:lumMod val="85000"/>
                    <a:lumOff val="15000"/>
                  </a:schemeClr>
                </a:solidFill>
                <a:latin typeface="+mn-lt"/>
              </a:rPr>
              <a:t>“Se nos unirmos remando para a mesma direção, Deus verá em nós a manutenção da unidade na igreja gerada pelo Espírito Santo e nos favorecerá.”</a:t>
            </a:r>
          </a:p>
          <a:p>
            <a:pPr algn="r">
              <a:lnSpc>
                <a:spcPct val="150000"/>
              </a:lnSpc>
            </a:pPr>
            <a:endParaRPr lang="pt-BR" sz="2400" dirty="0">
              <a:solidFill>
                <a:schemeClr val="tx1">
                  <a:lumMod val="85000"/>
                  <a:lumOff val="15000"/>
                </a:schemeClr>
              </a:solidFill>
              <a:latin typeface="+mn-lt"/>
            </a:endParaRPr>
          </a:p>
          <a:p>
            <a:pPr algn="r">
              <a:lnSpc>
                <a:spcPct val="150000"/>
              </a:lnSpc>
            </a:pPr>
            <a:endParaRPr lang="pt-BR" sz="2400" dirty="0">
              <a:solidFill>
                <a:schemeClr val="tx1">
                  <a:lumMod val="85000"/>
                  <a:lumOff val="15000"/>
                </a:schemeClr>
              </a:solidFill>
              <a:latin typeface="+mn-lt"/>
            </a:endParaRPr>
          </a:p>
          <a:p>
            <a:pPr algn="r">
              <a:lnSpc>
                <a:spcPct val="150000"/>
              </a:lnSpc>
            </a:pPr>
            <a:r>
              <a:rPr lang="pt-BR" sz="2400" dirty="0">
                <a:solidFill>
                  <a:schemeClr val="tx1">
                    <a:lumMod val="85000"/>
                    <a:lumOff val="15000"/>
                  </a:schemeClr>
                </a:solidFill>
                <a:latin typeface="+mn-lt"/>
              </a:rPr>
              <a:t>Ronildo Queiroz </a:t>
            </a:r>
          </a:p>
        </p:txBody>
      </p:sp>
    </p:spTree>
    <p:extLst>
      <p:ext uri="{BB962C8B-B14F-4D97-AF65-F5344CB8AC3E}">
        <p14:creationId xmlns:p14="http://schemas.microsoft.com/office/powerpoint/2010/main" val="4106257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pt-BR" sz="3200" b="1" i="1" dirty="0"/>
          </a:p>
          <a:p>
            <a:pPr algn="l"/>
            <a:r>
              <a:rPr lang="pt-BR" sz="3200" b="1" dirty="0">
                <a:solidFill>
                  <a:srgbClr val="FF0000"/>
                </a:solidFill>
              </a:rPr>
              <a:t>Pastoreio 57 </a:t>
            </a:r>
          </a:p>
          <a:p>
            <a:endParaRPr lang="pt-BR" b="1" i="1" dirty="0"/>
          </a:p>
          <a:p>
            <a:r>
              <a:rPr lang="pt-BR" b="1" i="1" dirty="0"/>
              <a:t>O Culto</a:t>
            </a:r>
            <a:endParaRPr lang="pt-BR" b="1" dirty="0"/>
          </a:p>
          <a:p>
            <a:pPr algn="l">
              <a:lnSpc>
                <a:spcPct val="150000"/>
              </a:lnSpc>
            </a:pPr>
            <a:endParaRPr lang="pt-BR" sz="3000" b="1" dirty="0">
              <a:solidFill>
                <a:schemeClr val="tx1">
                  <a:lumMod val="85000"/>
                  <a:lumOff val="15000"/>
                </a:schemeClr>
              </a:solidFill>
              <a:latin typeface="+mn-lt"/>
            </a:endParaRPr>
          </a:p>
          <a:p>
            <a:pPr algn="r">
              <a:lnSpc>
                <a:spcPct val="150000"/>
              </a:lnSpc>
            </a:pPr>
            <a:endParaRPr lang="pt-BR" sz="2400" dirty="0">
              <a:solidFill>
                <a:schemeClr val="tx1">
                  <a:lumMod val="85000"/>
                  <a:lumOff val="15000"/>
                </a:schemeClr>
              </a:solidFill>
              <a:latin typeface="+mn-lt"/>
            </a:endParaRPr>
          </a:p>
        </p:txBody>
      </p:sp>
    </p:spTree>
    <p:extLst>
      <p:ext uri="{BB962C8B-B14F-4D97-AF65-F5344CB8AC3E}">
        <p14:creationId xmlns:p14="http://schemas.microsoft.com/office/powerpoint/2010/main" val="794596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797767" y="1801231"/>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pt-BR" sz="3200" b="1" dirty="0">
                <a:solidFill>
                  <a:srgbClr val="FF0000"/>
                </a:solidFill>
                <a:latin typeface="+mn-lt"/>
              </a:rPr>
              <a:t>1º Recorte </a:t>
            </a:r>
          </a:p>
          <a:p>
            <a:pPr algn="l">
              <a:lnSpc>
                <a:spcPct val="150000"/>
              </a:lnSpc>
            </a:pPr>
            <a:endParaRPr lang="pt-BR" sz="3000" dirty="0">
              <a:solidFill>
                <a:schemeClr val="tx1">
                  <a:lumMod val="85000"/>
                  <a:lumOff val="15000"/>
                </a:schemeClr>
              </a:solidFill>
              <a:latin typeface="+mn-lt"/>
            </a:endParaRPr>
          </a:p>
          <a:p>
            <a:r>
              <a:rPr lang="pt-BR" b="1" dirty="0"/>
              <a:t>Qual a razão do culto?</a:t>
            </a:r>
          </a:p>
        </p:txBody>
      </p:sp>
    </p:spTree>
    <p:extLst>
      <p:ext uri="{BB962C8B-B14F-4D97-AF65-F5344CB8AC3E}">
        <p14:creationId xmlns:p14="http://schemas.microsoft.com/office/powerpoint/2010/main" val="27771832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2BEC7A73-6D6C-4B93-8EF2-762477077105}"/>
              </a:ext>
            </a:extLst>
          </p:cNvPr>
          <p:cNvSpPr txBox="1">
            <a:spLocks/>
          </p:cNvSpPr>
          <p:nvPr/>
        </p:nvSpPr>
        <p:spPr>
          <a:xfrm>
            <a:off x="824203" y="1962595"/>
            <a:ext cx="10596465" cy="4158762"/>
          </a:xfrm>
          <a:prstGeom prst="rect">
            <a:avLst/>
          </a:prstGeom>
        </p:spPr>
        <p:txBody>
          <a:bodyPr vert="horz" lIns="91440" tIns="45720" rIns="91440" bIns="45720" rtlCol="0" anchor="t" anchorCtr="0">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50000"/>
              </a:lnSpc>
            </a:pPr>
            <a:r>
              <a:rPr lang="pt-BR" sz="3200" b="1" dirty="0">
                <a:solidFill>
                  <a:srgbClr val="FF0000"/>
                </a:solidFill>
                <a:latin typeface="+mn-lt"/>
              </a:rPr>
              <a:t>Ponto de Contato</a:t>
            </a:r>
          </a:p>
          <a:p>
            <a:pPr algn="l">
              <a:lnSpc>
                <a:spcPct val="150000"/>
              </a:lnSpc>
            </a:pPr>
            <a:endParaRPr lang="pt-BR" sz="3000" dirty="0">
              <a:solidFill>
                <a:schemeClr val="tx1">
                  <a:lumMod val="85000"/>
                  <a:lumOff val="15000"/>
                </a:schemeClr>
              </a:solidFill>
              <a:latin typeface="+mn-lt"/>
            </a:endParaRPr>
          </a:p>
          <a:p>
            <a:pPr lvl="0" algn="just"/>
            <a:r>
              <a:rPr lang="pt-BR" dirty="0"/>
              <a:t>Corremos o risco de cultuar o culto ao invés de cultuarmos ao Senhor?</a:t>
            </a:r>
          </a:p>
        </p:txBody>
      </p:sp>
    </p:spTree>
    <p:extLst>
      <p:ext uri="{BB962C8B-B14F-4D97-AF65-F5344CB8AC3E}">
        <p14:creationId xmlns:p14="http://schemas.microsoft.com/office/powerpoint/2010/main" val="1512775673"/>
      </p:ext>
    </p:extLst>
  </p:cSld>
  <p:clrMapOvr>
    <a:masterClrMapping/>
  </p:clrMapOvr>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TotalTime>
  <Words>407</Words>
  <Application>Microsoft Macintosh PowerPoint</Application>
  <PresentationFormat>Widescreen</PresentationFormat>
  <Paragraphs>47</Paragraphs>
  <Slides>14</Slides>
  <Notes>0</Notes>
  <HiddenSlides>0</HiddenSlides>
  <MMClips>0</MMClips>
  <ScaleCrop>false</ScaleCrop>
  <HeadingPairs>
    <vt:vector size="6" baseType="variant">
      <vt:variant>
        <vt:lpstr>Fontes usadas</vt:lpstr>
      </vt:variant>
      <vt:variant>
        <vt:i4>3</vt:i4>
      </vt:variant>
      <vt:variant>
        <vt:lpstr>Tema</vt:lpstr>
      </vt:variant>
      <vt:variant>
        <vt:i4>1</vt:i4>
      </vt:variant>
      <vt:variant>
        <vt:lpstr>Títulos de slides</vt:lpstr>
      </vt:variant>
      <vt:variant>
        <vt:i4>14</vt:i4>
      </vt:variant>
    </vt:vector>
  </HeadingPairs>
  <TitlesOfParts>
    <vt:vector size="18" baseType="lpstr">
      <vt:lpstr>Arial</vt:lpstr>
      <vt:lpstr>Calibri</vt:lpstr>
      <vt:lpstr>Calibri Light</vt:lpstr>
      <vt:lpstr>Tema do Office</vt:lpstr>
      <vt:lpstr>Apresentação do PowerPoint</vt:lpstr>
      <vt:lpstr>Pastoreio Nacional - 57</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LeandroMeira</dc:creator>
  <cp:lastModifiedBy>Jose Ronildo Queiroz</cp:lastModifiedBy>
  <cp:revision>24</cp:revision>
  <dcterms:created xsi:type="dcterms:W3CDTF">2018-12-14T11:43:39Z</dcterms:created>
  <dcterms:modified xsi:type="dcterms:W3CDTF">2019-05-07T22:10:52Z</dcterms:modified>
</cp:coreProperties>
</file>