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6" r:id="rId11"/>
    <p:sldId id="270" r:id="rId12"/>
    <p:sldId id="269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09/11/2019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32013" y="1640542"/>
            <a:ext cx="10788656" cy="47602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/>
            <a:r>
              <a:rPr lang="pt-BR" sz="4000" i="1" dirty="0"/>
              <a:t>	</a:t>
            </a:r>
          </a:p>
          <a:p>
            <a:pPr algn="just"/>
            <a:r>
              <a:rPr lang="pt-BR" sz="4000" i="1" dirty="0"/>
              <a:t>	O propósito desse pastoreio foi chamar a nossa atenção para o privilégio que temos, ter Jesus como nosso Senhor, bem como ter sido chamados por Ele para tomar parte em sua obra na terra, alargando o seu reino.</a:t>
            </a:r>
            <a:endParaRPr lang="pt-BR" sz="4000" dirty="0"/>
          </a:p>
          <a:p>
            <a:pPr algn="l">
              <a:lnSpc>
                <a:spcPct val="150000"/>
              </a:lnSpc>
            </a:pPr>
            <a:endParaRPr lang="pt-BR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694329"/>
            <a:ext cx="10596465" cy="49888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just"/>
            <a:endParaRPr lang="pt-BR" sz="3600" i="1" dirty="0"/>
          </a:p>
          <a:p>
            <a:pPr algn="just"/>
            <a:r>
              <a:rPr lang="pt-BR" sz="3600" i="1" dirty="0"/>
              <a:t>Nós somos alvos da bondade, dos favores  e das bênçãos de Deus, mas temos que tomar cuidado para não nos entreter com essas benesses a ponto de nos esquecermos da razão pela qual estamos na terra como Igreja de Cristo, anunciar o evangelho e glorificar a Deus, mesmo debaixo de perseguição e sofrimento, em toda a nossa forma de ser e fazer.</a:t>
            </a:r>
            <a:endParaRPr lang="pt-BR" sz="3600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58907" y="1721224"/>
            <a:ext cx="10761762" cy="4400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Convidamos todos os jovens e adolescentes para o </a:t>
            </a:r>
            <a:r>
              <a:rPr lang="pt-BR" sz="3000" b="1" dirty="0">
                <a:solidFill>
                  <a:srgbClr val="002060"/>
                </a:solidFill>
                <a:latin typeface="+mn-lt"/>
              </a:rPr>
              <a:t>Gy Now Nacional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que acontecerá no dia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07/12/2019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as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19 horas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Sede Nacional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pt-BR" sz="2400" b="1" dirty="0">
                <a:solidFill>
                  <a:srgbClr val="002060"/>
                </a:solidFill>
                <a:latin typeface="+mn-lt"/>
              </a:rPr>
              <a:t>Faça a sua caravana e venha cultuar com a gente!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- 62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 </a:t>
            </a: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(Gy, Mulheres, Homens e Crianças)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62 </a:t>
            </a:r>
          </a:p>
          <a:p>
            <a:endParaRPr lang="pt-BR" b="1" i="1" dirty="0"/>
          </a:p>
          <a:p>
            <a:r>
              <a:rPr lang="pt-BR" b="1" i="1" dirty="0"/>
              <a:t>Chamados por Jesus.</a:t>
            </a:r>
            <a:endParaRPr lang="pt-BR" sz="4000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dirty="0"/>
              <a:t>Quais foram as advertências e promessas de Jesus?  </a:t>
            </a: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dirty="0"/>
              <a:t>Se sofrermos e passarmos por maus bocados, seguiremos crendo e confiando em Jesus?</a:t>
            </a:r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364</Words>
  <Application>Microsoft Macintosh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Pastoreio Nacional - 62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36</cp:revision>
  <dcterms:created xsi:type="dcterms:W3CDTF">2018-12-14T11:43:39Z</dcterms:created>
  <dcterms:modified xsi:type="dcterms:W3CDTF">2019-11-09T22:30:49Z</dcterms:modified>
</cp:coreProperties>
</file>