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77" r:id="rId6"/>
    <p:sldId id="278" r:id="rId7"/>
    <p:sldId id="279" r:id="rId8"/>
    <p:sldId id="282" r:id="rId9"/>
    <p:sldId id="281" r:id="rId10"/>
    <p:sldId id="283" r:id="rId11"/>
    <p:sldId id="284" r:id="rId12"/>
    <p:sldId id="285" r:id="rId13"/>
    <p:sldId id="286" r:id="rId14"/>
    <p:sldId id="269" r:id="rId15"/>
    <p:sldId id="28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2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255314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i="1" dirty="0"/>
              <a:t>Ponto de contato </a:t>
            </a:r>
            <a:endParaRPr lang="pt-BR" b="1" dirty="0"/>
          </a:p>
          <a:p>
            <a:r>
              <a:rPr lang="pt-BR" sz="2800" b="1" i="1" dirty="0"/>
              <a:t> </a:t>
            </a:r>
            <a:endParaRPr lang="pt-BR" sz="2800" dirty="0"/>
          </a:p>
          <a:p>
            <a:pPr lvl="0">
              <a:lnSpc>
                <a:spcPct val="150000"/>
              </a:lnSpc>
            </a:pPr>
            <a:r>
              <a:rPr lang="pt-BR" sz="2800" dirty="0"/>
              <a:t>É importante entender, bem como crer nas boas novas, antes de poder anunciar. </a:t>
            </a:r>
          </a:p>
        </p:txBody>
      </p:sp>
    </p:spTree>
    <p:extLst>
      <p:ext uri="{BB962C8B-B14F-4D97-AF65-F5344CB8AC3E}">
        <p14:creationId xmlns:p14="http://schemas.microsoft.com/office/powerpoint/2010/main" val="297501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2028710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endParaRPr lang="pt-BR" sz="2800" i="1" dirty="0"/>
          </a:p>
          <a:p>
            <a:pPr algn="just">
              <a:lnSpc>
                <a:spcPct val="150000"/>
              </a:lnSpc>
            </a:pPr>
            <a:r>
              <a:rPr lang="pt-BR" sz="2800" i="1" dirty="0"/>
              <a:t>Quando não entendemos que as </a:t>
            </a:r>
            <a:r>
              <a:rPr lang="pt-BR" sz="2800" b="1" i="1" dirty="0"/>
              <a:t>boas novas </a:t>
            </a:r>
            <a:r>
              <a:rPr lang="pt-BR" sz="2800" i="1" dirty="0"/>
              <a:t>– </a:t>
            </a:r>
            <a:r>
              <a:rPr lang="pt-BR" sz="2800" b="1" i="1" dirty="0"/>
              <a:t>Jesus Cristo </a:t>
            </a:r>
            <a:r>
              <a:rPr lang="pt-BR" sz="2800" i="1" dirty="0"/>
              <a:t>- produz nas pessoas novas perspectivas de vida, nova maneira de viver, corremos o risco de embarcarmos em ativismos desenfreados lançando mão de várias estratégias com o intuito unicamente de encher um templo.  </a:t>
            </a:r>
            <a:endParaRPr lang="pt-BR" sz="2800" dirty="0"/>
          </a:p>
          <a:p>
            <a:endParaRPr lang="pt-BR" sz="8000" b="1" dirty="0"/>
          </a:p>
        </p:txBody>
      </p:sp>
    </p:spTree>
    <p:extLst>
      <p:ext uri="{BB962C8B-B14F-4D97-AF65-F5344CB8AC3E}">
        <p14:creationId xmlns:p14="http://schemas.microsoft.com/office/powerpoint/2010/main" val="152536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295836" y="1504274"/>
            <a:ext cx="11308976" cy="48561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i="1" dirty="0"/>
              <a:t>Para se pensar...</a:t>
            </a:r>
            <a:endParaRPr lang="pt-BR" dirty="0"/>
          </a:p>
          <a:p>
            <a:r>
              <a:rPr lang="pt-BR" b="1" i="1" dirty="0"/>
              <a:t>  </a:t>
            </a:r>
            <a:endParaRPr lang="pt-BR" dirty="0"/>
          </a:p>
          <a:p>
            <a:pPr algn="just">
              <a:lnSpc>
                <a:spcPct val="150000"/>
              </a:lnSpc>
            </a:pPr>
            <a:r>
              <a:rPr lang="pt-BR" sz="2800" i="1" dirty="0"/>
              <a:t>Penso que é muito importante termos a real noção do que significa a </a:t>
            </a:r>
            <a:r>
              <a:rPr lang="pt-BR" sz="2800" b="1" i="1" dirty="0"/>
              <a:t>boa notícia</a:t>
            </a:r>
            <a:r>
              <a:rPr lang="pt-BR" sz="2800" i="1" dirty="0"/>
              <a:t> – </a:t>
            </a:r>
            <a:r>
              <a:rPr lang="pt-BR" sz="2800" i="1" u="sng" dirty="0"/>
              <a:t>que é Jesus </a:t>
            </a:r>
            <a:r>
              <a:rPr lang="pt-BR" sz="2800" i="1" dirty="0"/>
              <a:t>– em nossas vidas, pois vai muito além de ter uma religião, vai muito além de uma denominação, significa ter através da fé no Filho de Deus o direito a salvação, ser livre do inferno e da morte eterna.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43034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2001816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2800" i="1" dirty="0"/>
              <a:t>As boas novas não foram dadas para serem mantidas em segredo, mas para serem propagadas, não são propriedade de um segmento religioso, institucional, antes, as boas novas estão encarnadas em Cristo, o Filho unigênito de Deus que foi enviado e oferecido a todo o mundo (João 3.16).  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96079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29EBE59C-E029-4BC9-9A37-870CCDF706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8649" y="1915701"/>
            <a:ext cx="10027572" cy="921627"/>
          </a:xfrm>
        </p:spPr>
        <p:txBody>
          <a:bodyPr anchor="ctr" anchorCtr="0">
            <a:noAutofit/>
          </a:bodyPr>
          <a:lstStyle/>
          <a:p>
            <a:r>
              <a:rPr lang="pt-BR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Avisos importantes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37572FF4-315F-4513-9640-9AA43F778E2C}"/>
              </a:ext>
            </a:extLst>
          </p:cNvPr>
          <p:cNvSpPr txBox="1">
            <a:spLocks/>
          </p:cNvSpPr>
          <p:nvPr/>
        </p:nvSpPr>
        <p:spPr>
          <a:xfrm>
            <a:off x="824203" y="2702584"/>
            <a:ext cx="10596465" cy="20109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bg1"/>
              </a:solidFill>
              <a:latin typeface="+mn-lt"/>
            </a:endParaRPr>
          </a:p>
          <a:p>
            <a:r>
              <a:rPr lang="pt-BR" sz="4000" b="1" dirty="0">
                <a:solidFill>
                  <a:schemeClr val="bg1"/>
                </a:solidFill>
                <a:latin typeface="+mn-lt"/>
              </a:rPr>
              <a:t>Diretoria Nacional/2020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174813" y="1705980"/>
            <a:ext cx="11779622" cy="454690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b="1" dirty="0">
                <a:solidFill>
                  <a:srgbClr val="002060"/>
                </a:solidFill>
              </a:rPr>
              <a:t>Cuidando da Família Pastoral</a:t>
            </a:r>
            <a:endParaRPr lang="pt-BR" b="1" dirty="0"/>
          </a:p>
          <a:p>
            <a:pPr algn="just">
              <a:lnSpc>
                <a:spcPct val="150000"/>
              </a:lnSpc>
            </a:pPr>
            <a:r>
              <a:rPr lang="pt-BR" sz="3200" b="1" dirty="0"/>
              <a:t>Dia </a:t>
            </a:r>
            <a:r>
              <a:rPr lang="pt-BR" sz="3200" b="1" dirty="0">
                <a:solidFill>
                  <a:srgbClr val="FF0000"/>
                </a:solidFill>
              </a:rPr>
              <a:t>16 de maio </a:t>
            </a:r>
            <a:r>
              <a:rPr lang="pt-BR" sz="3200" b="1" dirty="0"/>
              <a:t>as </a:t>
            </a:r>
            <a:r>
              <a:rPr lang="pt-BR" sz="3200" b="1" dirty="0">
                <a:solidFill>
                  <a:srgbClr val="FF0000"/>
                </a:solidFill>
              </a:rPr>
              <a:t>19 horas</a:t>
            </a:r>
            <a:r>
              <a:rPr lang="pt-BR" sz="3200" b="1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</a:rPr>
              <a:t>Local: </a:t>
            </a:r>
            <a:r>
              <a:rPr lang="pt-BR" sz="3200" b="1" dirty="0"/>
              <a:t>Sede Nacional – Rua Pedro Severino Junior, 54 – Vila Guarani – SP. </a:t>
            </a:r>
          </a:p>
        </p:txBody>
      </p:sp>
    </p:spTree>
    <p:extLst>
      <p:ext uri="{BB962C8B-B14F-4D97-AF65-F5344CB8AC3E}">
        <p14:creationId xmlns:p14="http://schemas.microsoft.com/office/powerpoint/2010/main" val="5947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8649" y="1915701"/>
            <a:ext cx="10027572" cy="921627"/>
          </a:xfrm>
        </p:spPr>
        <p:txBody>
          <a:bodyPr anchor="ctr" anchorCtr="0">
            <a:noAutofit/>
          </a:bodyPr>
          <a:lstStyle/>
          <a:p>
            <a:r>
              <a:rPr lang="pt-BR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- 63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4"/>
            <a:ext cx="10596465" cy="20109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bg1"/>
              </a:solidFill>
              <a:latin typeface="+mn-lt"/>
            </a:endParaRPr>
          </a:p>
          <a:p>
            <a:r>
              <a:rPr lang="pt-BR" sz="4000" b="1" dirty="0">
                <a:solidFill>
                  <a:schemeClr val="bg1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não conseguirmos caminhar juntos, cooperando na mesma denominação, como conseguiremos cooperar juntos com o reino de Deus?”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 dirty="0">
                <a:solidFill>
                  <a:srgbClr val="FF0000"/>
                </a:solidFill>
              </a:rPr>
              <a:t>Pastoreio 63</a:t>
            </a:r>
          </a:p>
          <a:p>
            <a:endParaRPr lang="pt-BR" b="1" i="1" dirty="0"/>
          </a:p>
          <a:p>
            <a:r>
              <a:rPr lang="pt-BR" b="1" i="1" dirty="0"/>
              <a:t>Boas Novas</a:t>
            </a:r>
            <a:endParaRPr lang="pt-BR" sz="4000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524435" y="1600200"/>
            <a:ext cx="11335871" cy="51054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2800" b="1" dirty="0"/>
              <a:t>É importante termos bem claro que não é a estética de um templo, o bom marketing de uma denominação, não é um bom grupo de louvor, um pregador eloquente, um bom líder, ou ainda, uma boa estrutura predial que salvará as pessoas da morte eterna, penso que precisamos acima de tudo isso e em primeiro lugar, oferecer as pessoas o que realmente é garantia dada por  Deus, Jesus Cristo (João 3.16), o evangelho (Romanos 1.16-17) o ensino e a dependência do Espírito Santo (João 14.26).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3644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430307" y="2045145"/>
            <a:ext cx="11322422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Recorte</a:t>
            </a:r>
          </a:p>
          <a:p>
            <a:endParaRPr lang="pt-BR" b="1" dirty="0"/>
          </a:p>
          <a:p>
            <a:pPr>
              <a:lnSpc>
                <a:spcPct val="150000"/>
              </a:lnSpc>
            </a:pPr>
            <a:r>
              <a:rPr lang="pt-BR" sz="4000" b="1" dirty="0"/>
              <a:t>Qual a garantia da boa notícia anunciada? </a:t>
            </a:r>
          </a:p>
          <a:p>
            <a:pPr algn="l"/>
            <a:endParaRPr lang="pt-BR" sz="3600" b="1" dirty="0"/>
          </a:p>
        </p:txBody>
      </p:sp>
    </p:spTree>
    <p:extLst>
      <p:ext uri="{BB962C8B-B14F-4D97-AF65-F5344CB8AC3E}">
        <p14:creationId xmlns:p14="http://schemas.microsoft.com/office/powerpoint/2010/main" val="191872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759769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8000" b="1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F6AFDFDA-6E88-6947-BD44-C3D6D53A6E17}"/>
              </a:ext>
            </a:extLst>
          </p:cNvPr>
          <p:cNvSpPr/>
          <p:nvPr/>
        </p:nvSpPr>
        <p:spPr>
          <a:xfrm>
            <a:off x="282387" y="1538130"/>
            <a:ext cx="11645153" cy="389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pt-BR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As denominações ou as pessoas em Cristo – chamadas igreja de Deus na terra não são as garantidoras de bênçãos, tampouco da salvação das pessoas, a fonte garantidora dessas bênçãos é o Senhor, que em sua bondade nos amou graciosamente. Como prova ou evidência garantidora da boa notícia o Pai enviou seu Único Filho (João 3.16), o Espírito é a garantia da nossa herança (Efésios 1.12-14).  </a:t>
            </a:r>
            <a:endParaRPr lang="pt-BR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26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759769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pt-BR" sz="4400" b="1" i="1" dirty="0"/>
          </a:p>
          <a:p>
            <a:pPr algn="just"/>
            <a:endParaRPr lang="pt-BR" sz="4400" b="1" i="1" dirty="0"/>
          </a:p>
          <a:p>
            <a:pPr algn="just"/>
            <a:r>
              <a:rPr lang="pt-BR" sz="4400" b="1" i="1" dirty="0"/>
              <a:t>dificuldades em crer na boa notícia....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142100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484095" y="1692532"/>
            <a:ext cx="11214846" cy="456034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2800" dirty="0"/>
              <a:t>O comentarista F.F. Bruce escreve que: “As características nacionais dos judeus e gregos somente aumentam as dificuldades em aceitar o que é pregado – Cristo crucificado. As exigências dos judeus por um sinal indicavam o seu padrão de pensamento; (Mt.12.38, Mt. 16.1- 4, Mc. 8.11ss, Jo. 6.30). O sinal de Jonas se mostrou como a maior de todas as pedras de tropeço. A especulação grega não podia aceitar a doutrina de salvação baseada na loucura do Nazareno crucificado”.  </a:t>
            </a:r>
          </a:p>
        </p:txBody>
      </p:sp>
    </p:spTree>
    <p:extLst>
      <p:ext uri="{BB962C8B-B14F-4D97-AF65-F5344CB8AC3E}">
        <p14:creationId xmlns:p14="http://schemas.microsoft.com/office/powerpoint/2010/main" val="293721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549</Words>
  <Application>Microsoft Macintosh PowerPoint</Application>
  <PresentationFormat>Widescreen</PresentationFormat>
  <Paragraphs>35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Pastoreio Nacional - 63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Avisos importantes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FRANCISCO BATISTA NETO</dc:creator>
  <cp:lastModifiedBy>FRANCISCO BATISTA NETO</cp:lastModifiedBy>
  <cp:revision>7</cp:revision>
  <dcterms:created xsi:type="dcterms:W3CDTF">2019-11-23T21:37:43Z</dcterms:created>
  <dcterms:modified xsi:type="dcterms:W3CDTF">2020-03-10T17:19:06Z</dcterms:modified>
</cp:coreProperties>
</file>