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08" r:id="rId10"/>
    <p:sldId id="311" r:id="rId11"/>
    <p:sldId id="313" r:id="rId12"/>
    <p:sldId id="318" r:id="rId13"/>
    <p:sldId id="315" r:id="rId14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-60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16/06/18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3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125" y="1369219"/>
            <a:ext cx="8234978" cy="3263504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endParaRPr lang="pt-BR" sz="2800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 smtClean="0">
                <a:latin typeface="Arial"/>
                <a:cs typeface="Arial"/>
              </a:rPr>
              <a:t>O </a:t>
            </a:r>
            <a:r>
              <a:rPr lang="pt-BR" sz="2800" dirty="0">
                <a:latin typeface="Arial"/>
                <a:cs typeface="Arial"/>
              </a:rPr>
              <a:t>Espírito Santo como doador dos dons. </a:t>
            </a:r>
          </a:p>
        </p:txBody>
      </p:sp>
    </p:spTree>
    <p:extLst>
      <p:ext uri="{BB962C8B-B14F-4D97-AF65-F5344CB8AC3E}">
        <p14:creationId xmlns:p14="http://schemas.microsoft.com/office/powerpoint/2010/main" val="18520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ctr">
              <a:buNone/>
            </a:pPr>
            <a:endParaRPr lang="pt-BR" sz="2800" b="1" dirty="0" smtClean="0"/>
          </a:p>
          <a:p>
            <a:pPr marL="0" lvl="0" indent="0"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Somos usados pelo Espírito Santo ou tentamos usá-LO?</a:t>
            </a:r>
            <a:endParaRPr lang="pt-BR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PARA SE PENSAR.</a:t>
            </a:r>
            <a:r>
              <a:rPr lang="pt-BR" sz="2400" b="1" i="1" dirty="0">
                <a:latin typeface="Arial"/>
                <a:cs typeface="Arial"/>
              </a:rPr>
              <a:t>..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400" i="1" dirty="0" smtClean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pt-BR" sz="2400" i="1" dirty="0"/>
              <a:t>As academias teológicas dentre outros cursos e graduações não podem tirar a nossa dependência do Espírito Santo, na verdade, o aprofundamento bíblico deverá nos fazer perceber o quanto somos dependentes Dele.</a:t>
            </a:r>
            <a:r>
              <a:rPr lang="pt-BR" sz="24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275" y="942164"/>
            <a:ext cx="8470555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 smtClean="0">
                <a:latin typeface="Arial"/>
                <a:cs typeface="Arial"/>
              </a:rPr>
              <a:t>2018 </a:t>
            </a:r>
            <a:r>
              <a:rPr lang="pt-BR" sz="2800" b="1" dirty="0">
                <a:latin typeface="Arial"/>
                <a:cs typeface="Arial"/>
              </a:rPr>
              <a:t>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 smtClean="0">
                <a:latin typeface="Arial"/>
                <a:cs typeface="Arial"/>
              </a:rPr>
              <a:t>                     </a:t>
            </a:r>
            <a:r>
              <a:rPr lang="pt-BR" sz="1800" i="1" dirty="0" smtClean="0">
                <a:latin typeface="Arial"/>
                <a:cs typeface="Arial"/>
              </a:rPr>
              <a:t>sendo </a:t>
            </a:r>
            <a:r>
              <a:rPr lang="pt-BR" sz="1800" i="1" dirty="0">
                <a:latin typeface="Arial"/>
                <a:cs typeface="Arial"/>
              </a:rPr>
              <a:t>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Até o nosso próximo encontro dia 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18 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de 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agosto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às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19 hs. </a:t>
            </a:r>
            <a:endParaRPr lang="en-US" sz="2400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www.icpbb.com.br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ial"/>
                <a:cs typeface="Arial"/>
              </a:rPr>
              <a:t>Orientações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085165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Estaremos transmitindo o </a:t>
            </a:r>
            <a:r>
              <a:rPr lang="en-US" sz="2400" dirty="0">
                <a:latin typeface="Arial"/>
                <a:cs typeface="Arial"/>
              </a:rPr>
              <a:t>pastoreio </a:t>
            </a:r>
            <a:r>
              <a:rPr lang="en-US" sz="2400" dirty="0" smtClean="0">
                <a:latin typeface="Arial"/>
                <a:cs typeface="Arial"/>
              </a:rPr>
              <a:t>ao vivo para os demais </a:t>
            </a:r>
            <a:r>
              <a:rPr lang="en-US" sz="2400" dirty="0">
                <a:latin typeface="Arial"/>
                <a:cs typeface="Arial"/>
              </a:rPr>
              <a:t>E</a:t>
            </a:r>
            <a:r>
              <a:rPr lang="en-US" sz="2400" dirty="0" smtClean="0">
                <a:latin typeface="Arial"/>
                <a:cs typeface="Arial"/>
              </a:rPr>
              <a:t>stados no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Seguiremos utilizando o </a:t>
            </a:r>
            <a:r>
              <a:rPr lang="en-US" sz="2400" dirty="0">
                <a:latin typeface="Arial"/>
                <a:cs typeface="Arial"/>
              </a:rPr>
              <a:t>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</a:t>
            </a:r>
            <a:r>
              <a:rPr lang="en-US" sz="2400" dirty="0" smtClean="0">
                <a:latin typeface="Arial"/>
                <a:cs typeface="Arial"/>
              </a:rPr>
              <a:t>através dele todos poderão opinar via internet.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 smtClean="0">
                <a:latin typeface="Arial"/>
                <a:cs typeface="Arial"/>
              </a:rPr>
              <a:t>Para poder opinar </a:t>
            </a:r>
            <a:r>
              <a:rPr lang="en-US" sz="1800" dirty="0" smtClean="0">
                <a:latin typeface="Arial"/>
                <a:cs typeface="Arial"/>
              </a:rPr>
              <a:t>(estando presente no evento) </a:t>
            </a:r>
            <a:r>
              <a:rPr lang="en-US" sz="2400" dirty="0" smtClean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 smtClean="0">
                <a:latin typeface="Arial"/>
                <a:cs typeface="Arial"/>
              </a:rPr>
              <a:t>para expressar a sua opinião.</a:t>
            </a: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 smtClean="0">
                <a:latin typeface="Arial"/>
                <a:cs typeface="Arial"/>
              </a:rPr>
              <a:t>Sejam bem vindos ao pastoreio </a:t>
            </a:r>
            <a:r>
              <a:rPr lang="en-US" sz="2800" dirty="0">
                <a:latin typeface="Arial"/>
                <a:cs typeface="Arial"/>
              </a:rPr>
              <a:t>n</a:t>
            </a:r>
            <a:r>
              <a:rPr lang="en-US" sz="2800" dirty="0" smtClean="0">
                <a:latin typeface="Arial"/>
                <a:cs typeface="Arial"/>
              </a:rPr>
              <a:t>acional</a:t>
            </a:r>
          </a:p>
          <a:p>
            <a:pPr algn="ctr">
              <a:lnSpc>
                <a:spcPct val="20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n. </a:t>
            </a: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50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Unidos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no Esp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írito Santo 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O Espírito Santo como ajudador.</a:t>
            </a:r>
          </a:p>
          <a:p>
            <a:pPr marL="0" indent="0" algn="ctr">
              <a:buNone/>
            </a:pP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 smtClean="0"/>
          </a:p>
          <a:p>
            <a:pPr marL="0" lvl="0" indent="0" algn="ctr">
              <a:buNone/>
            </a:pPr>
            <a:endParaRPr lang="pt-BR" sz="2800" b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Corremos o risco de estar rejeitando a ajuda do Espírito Santo?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28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 smtClean="0"/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Espírito Santo imprime um novo estilo de vida.</a:t>
            </a: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73" y="1369219"/>
            <a:ext cx="8398857" cy="3263504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Percebemos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em nós o fruto do Espírito Santo?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10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1255</TotalTime>
  <Words>219</Words>
  <Application>Microsoft Macintosh PowerPoint</Application>
  <PresentationFormat>On-screen Show (16:9)</PresentationFormat>
  <Paragraphs>47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Orientações</vt:lpstr>
      <vt:lpstr>Orientações</vt:lpstr>
      <vt:lpstr>PowerPoint Presentation</vt:lpstr>
      <vt:lpstr>PowerPoint Presentation</vt:lpstr>
      <vt:lpstr>1O RECORTE</vt:lpstr>
      <vt:lpstr>PONTO DE CONTATO</vt:lpstr>
      <vt:lpstr>2O RECORTE</vt:lpstr>
      <vt:lpstr>PONTO DE CONTATO</vt:lpstr>
      <vt:lpstr>3O RECORTE </vt:lpstr>
      <vt:lpstr>PONTO DE CONTATO</vt:lpstr>
      <vt:lpstr>PARA SE PENSAR...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Jose Ronildo</cp:lastModifiedBy>
  <cp:revision>144</cp:revision>
  <dcterms:created xsi:type="dcterms:W3CDTF">2015-11-21T17:35:03Z</dcterms:created>
  <dcterms:modified xsi:type="dcterms:W3CDTF">2018-06-16T16:54:39Z</dcterms:modified>
</cp:coreProperties>
</file>