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75" r:id="rId4"/>
    <p:sldId id="302" r:id="rId5"/>
    <p:sldId id="303" r:id="rId6"/>
    <p:sldId id="304" r:id="rId7"/>
    <p:sldId id="305" r:id="rId8"/>
    <p:sldId id="306" r:id="rId9"/>
    <p:sldId id="307" r:id="rId10"/>
    <p:sldId id="308" r:id="rId11"/>
    <p:sldId id="309" r:id="rId12"/>
    <p:sldId id="310" r:id="rId13"/>
    <p:sldId id="311" r:id="rId14"/>
    <p:sldId id="313" r:id="rId15"/>
    <p:sldId id="314" r:id="rId16"/>
    <p:sldId id="315" r:id="rId17"/>
  </p:sldIdLst>
  <p:sldSz cx="9144000" cy="5143500" type="screen16x9"/>
  <p:notesSz cx="6858000" cy="9144000"/>
  <p:defaultTextStyle>
    <a:defPPr>
      <a:defRPr lang="en-US"/>
    </a:defPPr>
    <a:lvl1pPr algn="l" defTabSz="3429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342900" algn="l" defTabSz="3429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685800" algn="l" defTabSz="3429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028700" algn="l" defTabSz="3429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371600" algn="l" defTabSz="3429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1620">
          <p15:clr>
            <a:srgbClr val="A4A3A4"/>
          </p15:clr>
        </p15:guide>
        <p15:guide id="4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200" y="792"/>
      </p:cViewPr>
      <p:guideLst>
        <p:guide orient="horz" pos="2160"/>
        <p:guide pos="3840"/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CE410-17ED-47A9-9679-CB8463F1A382}" type="datetimeFigureOut">
              <a:rPr lang="pt-BR"/>
              <a:pPr>
                <a:defRPr/>
              </a:pPr>
              <a:t>17/03/2018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2F8B9-B6FC-4173-821C-683DA63A2D78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4077042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9A2E8-21BE-46A9-90F0-B6FF42A15714}" type="datetimeFigureOut">
              <a:rPr lang="pt-BR"/>
              <a:pPr>
                <a:defRPr/>
              </a:pPr>
              <a:t>17/03/2018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1C1E2-39E5-41C2-8AFB-19E667CEFADE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62112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9BEEE3-8C6A-4885-A578-7398155FF957}" type="datetimeFigureOut">
              <a:rPr lang="pt-BR"/>
              <a:pPr>
                <a:defRPr/>
              </a:pPr>
              <a:t>17/03/2018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BA2B13-5A67-4418-BCE2-F29943538A1F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422606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B0C6B-24DD-484D-988D-611C7613D700}" type="datetimeFigureOut">
              <a:rPr lang="pt-BR"/>
              <a:pPr>
                <a:defRPr/>
              </a:pPr>
              <a:t>17/03/2018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44E75-D624-4860-927F-66C7342F268A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27705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2FD16-A709-4005-8060-B4A1DA4E0BCD}" type="datetimeFigureOut">
              <a:rPr lang="pt-BR"/>
              <a:pPr>
                <a:defRPr/>
              </a:pPr>
              <a:t>17/03/2018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0677E-C7E7-44E6-8542-EC0BCE4E58F8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507123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5E686-C1AB-4F04-BD99-F679BE89AFEB}" type="datetimeFigureOut">
              <a:rPr lang="pt-BR"/>
              <a:pPr>
                <a:defRPr/>
              </a:pPr>
              <a:t>17/03/2018</a:t>
            </a:fld>
            <a:endParaRPr lang="pt-B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69A7E1-EB87-4D9C-B0B3-B45FD7ECE7EA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484673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2429F-96DE-4389-B257-84E99708FC52}" type="datetimeFigureOut">
              <a:rPr lang="pt-BR"/>
              <a:pPr>
                <a:defRPr/>
              </a:pPr>
              <a:t>17/03/2018</a:t>
            </a:fld>
            <a:endParaRPr lang="pt-B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22388-3608-4585-AAEE-DC073F96C7F0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69397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EA91A-E139-4040-B9DC-D035341A8706}" type="datetimeFigureOut">
              <a:rPr lang="pt-BR"/>
              <a:pPr>
                <a:defRPr/>
              </a:pPr>
              <a:t>17/03/2018</a:t>
            </a:fld>
            <a:endParaRPr lang="pt-B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AC340-72FF-496F-A84B-F986F9114D77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84424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AD6F9-C166-4FEF-B27D-FC64138D081B}" type="datetimeFigureOut">
              <a:rPr lang="pt-BR"/>
              <a:pPr>
                <a:defRPr/>
              </a:pPr>
              <a:t>17/03/2018</a:t>
            </a:fld>
            <a:endParaRPr lang="pt-B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7CAFEE-D103-4470-AA02-F53092494F53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879699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38D96-3DD1-4BAD-9658-EC68F97A38D7}" type="datetimeFigureOut">
              <a:rPr lang="pt-BR"/>
              <a:pPr>
                <a:defRPr/>
              </a:pPr>
              <a:t>17/03/2018</a:t>
            </a:fld>
            <a:endParaRPr lang="pt-B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5D493-C560-42ED-8B18-C0C0CCA738C9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148478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pt-BR" noProof="0"/>
              <a:t>Clique no ícone para adicionar uma imagem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A37FF-9CE6-41E4-875B-AA458535BE84}" type="datetimeFigureOut">
              <a:rPr lang="pt-BR"/>
              <a:pPr>
                <a:defRPr/>
              </a:pPr>
              <a:t>17/03/2018</a:t>
            </a:fld>
            <a:endParaRPr lang="pt-B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2583C-7F96-460E-B905-2C1121DA4B35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871106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/>
              <a:t>Clique para editar o título mestre</a:t>
            </a:r>
            <a:endParaRPr lang="en-US" altLang="pt-BR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/>
              <a:t>Editar estilos de texto Mestre</a:t>
            </a:r>
          </a:p>
          <a:p>
            <a:pPr lvl="1"/>
            <a:r>
              <a:rPr lang="pt-BR" altLang="pt-BR"/>
              <a:t>Segundo nível</a:t>
            </a:r>
          </a:p>
          <a:p>
            <a:pPr lvl="2"/>
            <a:r>
              <a:rPr lang="pt-BR" altLang="pt-BR"/>
              <a:t>Terceiro nível</a:t>
            </a:r>
          </a:p>
          <a:p>
            <a:pPr lvl="3"/>
            <a:r>
              <a:rPr lang="pt-BR" altLang="pt-BR"/>
              <a:t>Quarto nível</a:t>
            </a:r>
          </a:p>
          <a:p>
            <a:pPr lvl="4"/>
            <a:r>
              <a:rPr lang="pt-BR" altLang="pt-BR"/>
              <a:t>Quinto nível</a:t>
            </a:r>
            <a:endParaRPr lang="en-US" alt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CA2D68B-BF7F-4CBD-BF99-7C18A83F0B2C}" type="datetimeFigureOut">
              <a:rPr lang="pt-BR"/>
              <a:pPr>
                <a:defRPr/>
              </a:pPr>
              <a:t>17/03/2018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AE56911-E627-437C-A961-F4BE701E1DAE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452E59E2-A9B4-47A5-AC41-A4546AA177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404" y="824639"/>
            <a:ext cx="4885192" cy="1604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>
                <a:latin typeface="Arial"/>
                <a:cs typeface="Arial"/>
              </a:rPr>
              <a:t>PONTOS DE CONTATO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8973" y="1369219"/>
            <a:ext cx="8398857" cy="3263504"/>
          </a:xfrm>
        </p:spPr>
        <p:txBody>
          <a:bodyPr/>
          <a:lstStyle/>
          <a:p>
            <a:pPr marL="0" lvl="0" indent="0" algn="just">
              <a:lnSpc>
                <a:spcPct val="100000"/>
              </a:lnSpc>
              <a:buNone/>
            </a:pPr>
            <a:r>
              <a:rPr lang="pt-BR" sz="2400" b="1" dirty="0">
                <a:solidFill>
                  <a:srgbClr val="FFFF00"/>
                </a:solidFill>
                <a:latin typeface="Arial"/>
                <a:cs typeface="Arial"/>
              </a:rPr>
              <a:t>Sendo um só povo, de Jesus, cremos e ensinamos a palavra de Jesus?</a:t>
            </a:r>
            <a:r>
              <a:rPr lang="pt-BR" sz="2400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lang="pt-BR" sz="2400" i="1" dirty="0">
                <a:latin typeface="Arial"/>
                <a:cs typeface="Arial"/>
              </a:rPr>
              <a:t>(os judeus conhecedores da lei, esperavam por Jesus, mas não conseguiram identificá-lo como o Messias, as palavras de Jesus pareciam estranhas e até mesmo blasfêmias para eles, será que as vezes nós não estamos como os judeus, ou seja, não conseguimos compreender as palavras de Jesus, parecendo estranho o que deveria ser sabido e praticado por nós.  </a:t>
            </a:r>
            <a:r>
              <a:rPr lang="pt-BR" sz="2400" b="1" i="1" dirty="0">
                <a:solidFill>
                  <a:srgbClr val="FFFF00"/>
                </a:solidFill>
                <a:latin typeface="Arial"/>
                <a:cs typeface="Arial"/>
              </a:rPr>
              <a:t>Jo. 5.39-40</a:t>
            </a:r>
            <a:r>
              <a:rPr lang="pt-BR" sz="2400" i="1" dirty="0">
                <a:latin typeface="Arial"/>
                <a:cs typeface="Arial"/>
              </a:rPr>
              <a:t>).</a:t>
            </a:r>
            <a:endParaRPr lang="pt-BR" sz="2400" dirty="0">
              <a:latin typeface="Arial"/>
              <a:cs typeface="Arial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1058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>
                <a:latin typeface="Arial"/>
                <a:cs typeface="Arial"/>
              </a:rPr>
              <a:t>PONTOS DE CONTATO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8729" y="1369219"/>
            <a:ext cx="8347645" cy="3263504"/>
          </a:xfrm>
        </p:spPr>
        <p:txBody>
          <a:bodyPr/>
          <a:lstStyle/>
          <a:p>
            <a:pPr marL="0" lvl="0" indent="0" algn="just">
              <a:lnSpc>
                <a:spcPct val="110000"/>
              </a:lnSpc>
              <a:buNone/>
            </a:pPr>
            <a:r>
              <a:rPr lang="pt-BR" sz="2400" b="1" dirty="0">
                <a:solidFill>
                  <a:srgbClr val="FFFF00"/>
                </a:solidFill>
                <a:latin typeface="Arial"/>
                <a:cs typeface="Arial"/>
              </a:rPr>
              <a:t>Sendo um só corpo / povo, no tocante a moral, a ética, o trato, o amor, temos a identidade que Jesus quer que tenhamos? </a:t>
            </a:r>
            <a:r>
              <a:rPr lang="pt-BR" sz="2400" i="1" dirty="0">
                <a:latin typeface="Arial"/>
                <a:cs typeface="Arial"/>
              </a:rPr>
              <a:t>(quando não suportamos uns aos outros, quando não respeitamos uns aos outros, independentemente das nossas diferenças, estamos sendo a Família que Cristo quer? </a:t>
            </a:r>
            <a:r>
              <a:rPr lang="pt-BR" sz="2400" b="1" i="1" dirty="0">
                <a:solidFill>
                  <a:srgbClr val="FFFF00"/>
                </a:solidFill>
                <a:latin typeface="Arial"/>
                <a:cs typeface="Arial"/>
              </a:rPr>
              <a:t>Rm. 12.4-21</a:t>
            </a:r>
            <a:r>
              <a:rPr lang="pt-BR" sz="2400" i="1" dirty="0">
                <a:latin typeface="Arial"/>
                <a:cs typeface="Arial"/>
              </a:rPr>
              <a:t>)</a:t>
            </a:r>
            <a:endParaRPr lang="pt-BR" sz="2400" dirty="0">
              <a:latin typeface="Arial"/>
              <a:cs typeface="Arial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463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>
                <a:latin typeface="Arial"/>
                <a:cs typeface="Arial"/>
              </a:rPr>
              <a:t>PONTOS DE CONTATO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8973" y="1369219"/>
            <a:ext cx="8409100" cy="3263504"/>
          </a:xfrm>
        </p:spPr>
        <p:txBody>
          <a:bodyPr/>
          <a:lstStyle/>
          <a:p>
            <a:pPr marL="0" lvl="0" indent="0" algn="just">
              <a:lnSpc>
                <a:spcPct val="120000"/>
              </a:lnSpc>
              <a:buNone/>
            </a:pPr>
            <a:r>
              <a:rPr lang="pt-BR" sz="2400" b="1" dirty="0">
                <a:solidFill>
                  <a:srgbClr val="FFFF00"/>
                </a:solidFill>
                <a:latin typeface="Arial"/>
                <a:cs typeface="Arial"/>
              </a:rPr>
              <a:t>Pode uma família viver guerreando entrei si mesma e subsistir, agradar a Deus, não considerando as regras, a palavra de Jesus? </a:t>
            </a:r>
            <a:r>
              <a:rPr lang="pt-BR" sz="2400" i="1" dirty="0">
                <a:latin typeface="Arial"/>
                <a:cs typeface="Arial"/>
              </a:rPr>
              <a:t>(não se trata de regras de regimento interno, estatuto, vem antes de tudo isto, trata-se dos princípios ensinados pelo Senhor em sua palavra               </a:t>
            </a:r>
            <a:r>
              <a:rPr lang="pt-BR" sz="2400" b="1" i="1" dirty="0">
                <a:solidFill>
                  <a:srgbClr val="FFFF00"/>
                </a:solidFill>
                <a:latin typeface="Arial"/>
                <a:cs typeface="Arial"/>
              </a:rPr>
              <a:t>Lc. 6.46-49</a:t>
            </a:r>
            <a:r>
              <a:rPr lang="pt-BR" sz="2400" i="1" dirty="0">
                <a:latin typeface="Arial"/>
                <a:cs typeface="Arial"/>
              </a:rPr>
              <a:t>, trata-se de obedecer a Cristo.)</a:t>
            </a:r>
            <a:endParaRPr lang="pt-BR" sz="2400" dirty="0">
              <a:latin typeface="Arial"/>
              <a:cs typeface="Arial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7242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9" y="1012603"/>
            <a:ext cx="7886700" cy="3263504"/>
          </a:xfrm>
        </p:spPr>
        <p:txBody>
          <a:bodyPr/>
          <a:lstStyle/>
          <a:p>
            <a:pPr marL="0" indent="0" algn="ctr">
              <a:buNone/>
            </a:pPr>
            <a:endParaRPr lang="pt-BR" sz="2400" b="1" dirty="0">
              <a:latin typeface="Arial"/>
              <a:cs typeface="Arial"/>
            </a:endParaRPr>
          </a:p>
          <a:p>
            <a:pPr marL="0" indent="0" algn="ctr">
              <a:buNone/>
            </a:pPr>
            <a:endParaRPr lang="pt-BR" sz="2400" b="1" dirty="0">
              <a:latin typeface="Arial"/>
              <a:cs typeface="Arial"/>
            </a:endParaRPr>
          </a:p>
          <a:p>
            <a:pPr marL="0" indent="0" algn="ctr">
              <a:buNone/>
            </a:pPr>
            <a:r>
              <a:rPr lang="pt-BR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/>
                <a:cs typeface="Arial"/>
              </a:rPr>
              <a:t>CRISTO NOS PROMETE A VIDA ETERNA</a:t>
            </a:r>
            <a:endParaRPr lang="en-US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8D4BF8BE-90CF-F84F-8C8D-FEDB160FD746}"/>
              </a:ext>
            </a:extLst>
          </p:cNvPr>
          <p:cNvSpPr/>
          <p:nvPr/>
        </p:nvSpPr>
        <p:spPr>
          <a:xfrm>
            <a:off x="2294068" y="162413"/>
            <a:ext cx="45558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1" i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"/>
                <a:cs typeface="Arial"/>
              </a:rPr>
              <a:t>3</a:t>
            </a:r>
            <a:r>
              <a:rPr lang="pt-BR" sz="5400" b="1" i="1" cap="none" spc="50" baseline="3000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"/>
                <a:cs typeface="Arial"/>
              </a:rPr>
              <a:t>O</a:t>
            </a:r>
            <a:r>
              <a:rPr lang="pt-BR" sz="5400" b="1" i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"/>
                <a:cs typeface="Arial"/>
              </a:rPr>
              <a:t> RECORTE</a:t>
            </a:r>
            <a:endParaRPr lang="pt-BR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52021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>
                <a:latin typeface="Arial"/>
                <a:cs typeface="Arial"/>
              </a:rPr>
              <a:t>PONTOS DE CONTATO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5335" y="1369219"/>
            <a:ext cx="8521767" cy="3263504"/>
          </a:xfrm>
        </p:spPr>
        <p:txBody>
          <a:bodyPr/>
          <a:lstStyle/>
          <a:p>
            <a:pPr marL="0" lvl="0" indent="0" algn="just">
              <a:lnSpc>
                <a:spcPct val="110000"/>
              </a:lnSpc>
              <a:buNone/>
            </a:pPr>
            <a:r>
              <a:rPr lang="pt-BR" sz="2400" b="1" dirty="0">
                <a:solidFill>
                  <a:srgbClr val="FFFF00"/>
                </a:solidFill>
                <a:latin typeface="Arial"/>
                <a:cs typeface="Arial"/>
              </a:rPr>
              <a:t>Jesus foi para o Pai nos prometendo vida eterna, estaremos com Ele. Temos preparado a igreja para isso? </a:t>
            </a:r>
            <a:r>
              <a:rPr lang="pt-BR" sz="2400" i="1" dirty="0">
                <a:latin typeface="Arial"/>
                <a:cs typeface="Arial"/>
              </a:rPr>
              <a:t>(em um mundo tão materialista, imoral, egoísta, onde as pessoas buscam seus próprios interesses, as vezes não coadunando com o interesse maior do Senhor, a salvação, quantos se perdem em seus desejos desenfreados, preferindo as coisas terrenas ao invés das celestes, o que temos ensinado a igreja?  </a:t>
            </a:r>
            <a:r>
              <a:rPr lang="pt-BR" sz="2400" b="1" i="1" dirty="0">
                <a:solidFill>
                  <a:srgbClr val="FFFF00"/>
                </a:solidFill>
                <a:latin typeface="Arial"/>
                <a:cs typeface="Arial"/>
              </a:rPr>
              <a:t>Jo. 14.01-04</a:t>
            </a:r>
            <a:r>
              <a:rPr lang="pt-BR" sz="2400" i="1" dirty="0">
                <a:latin typeface="Arial"/>
                <a:cs typeface="Arial"/>
              </a:rPr>
              <a:t>) </a:t>
            </a:r>
            <a:endParaRPr lang="pt-BR" sz="2400" dirty="0"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6582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>
                <a:latin typeface="Arial"/>
                <a:cs typeface="Arial"/>
              </a:rPr>
              <a:t>PONTOS DE CONTATO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8245" y="1369219"/>
            <a:ext cx="8521768" cy="3263504"/>
          </a:xfrm>
        </p:spPr>
        <p:txBody>
          <a:bodyPr/>
          <a:lstStyle/>
          <a:p>
            <a:pPr marL="0" lvl="0" indent="0" algn="just">
              <a:lnSpc>
                <a:spcPct val="120000"/>
              </a:lnSpc>
              <a:buNone/>
            </a:pPr>
            <a:r>
              <a:rPr lang="pt-BR" sz="2400" b="1" dirty="0">
                <a:solidFill>
                  <a:srgbClr val="FFFF00"/>
                </a:solidFill>
                <a:latin typeface="Arial"/>
                <a:cs typeface="Arial"/>
              </a:rPr>
              <a:t>Será que pregando ou ensinando sobre vida eterna, o número de pessoas na igreja aumentará? </a:t>
            </a:r>
            <a:r>
              <a:rPr lang="pt-BR" sz="2400" i="1" dirty="0">
                <a:latin typeface="Arial"/>
                <a:cs typeface="Arial"/>
              </a:rPr>
              <a:t>(qual a nossa expectativa sobre o crescimento numérico do rebanho de Deus, o que temos feito e para que temos feito?                      </a:t>
            </a:r>
            <a:r>
              <a:rPr lang="pt-BR" sz="2400" b="1" i="1" dirty="0">
                <a:solidFill>
                  <a:srgbClr val="FFFF00"/>
                </a:solidFill>
                <a:latin typeface="Arial"/>
                <a:cs typeface="Arial"/>
              </a:rPr>
              <a:t>2 Tm. 4.1-5</a:t>
            </a:r>
            <a:r>
              <a:rPr lang="pt-BR" sz="2400" i="1" dirty="0">
                <a:latin typeface="Arial"/>
                <a:cs typeface="Arial"/>
              </a:rPr>
              <a:t>).  </a:t>
            </a:r>
            <a:endParaRPr lang="pt-BR" sz="2400" dirty="0">
              <a:latin typeface="Arial"/>
              <a:cs typeface="Arial"/>
            </a:endParaRPr>
          </a:p>
          <a:p>
            <a:pPr marL="0" indent="0" algn="just">
              <a:buNone/>
            </a:pPr>
            <a:endParaRPr lang="pt-BR" sz="2400" dirty="0">
              <a:latin typeface="Arial"/>
              <a:cs typeface="Arial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1693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pt-BR" sz="4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/>
                <a:cs typeface="Arial"/>
              </a:rPr>
              <a:t>2018 O Ano da Unidade            </a:t>
            </a:r>
          </a:p>
          <a:p>
            <a:pPr marL="0" indent="0" algn="ctr">
              <a:buNone/>
            </a:pPr>
            <a:endParaRPr lang="pt-BR" sz="4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/>
              <a:cs typeface="Arial"/>
            </a:endParaRPr>
          </a:p>
          <a:p>
            <a:pPr marL="0" indent="0" algn="ctr">
              <a:buNone/>
            </a:pPr>
            <a:r>
              <a:rPr lang="pt-BR" sz="4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/>
                <a:cs typeface="Arial"/>
              </a:rPr>
              <a:t>  </a:t>
            </a:r>
            <a:r>
              <a:rPr lang="pt-BR" sz="3200" b="1" i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/>
                <a:cs typeface="Arial"/>
              </a:rPr>
              <a:t>sendo uma igreja bíblica e relevante</a:t>
            </a:r>
            <a:r>
              <a:rPr lang="pt-BR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/>
                <a:cs typeface="Arial"/>
              </a:rPr>
              <a:t> </a:t>
            </a:r>
            <a:br>
              <a:rPr lang="pt-BR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/>
                <a:cs typeface="Arial"/>
              </a:rPr>
            </a:br>
            <a:endParaRPr lang="en-US" sz="32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581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>
            <a:extLst>
              <a:ext uri="{FF2B5EF4-FFF2-40B4-BE49-F238E27FC236}">
                <a16:creationId xmlns:a16="http://schemas.microsoft.com/office/drawing/2014/main" id="{678B1309-D18E-034B-888E-8A2C2AB915DB}"/>
              </a:ext>
            </a:extLst>
          </p:cNvPr>
          <p:cNvSpPr/>
          <p:nvPr/>
        </p:nvSpPr>
        <p:spPr>
          <a:xfrm>
            <a:off x="1188720" y="740664"/>
            <a:ext cx="6492240" cy="360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40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"/>
                <a:cs typeface="Arial"/>
              </a:rPr>
              <a:t>Sejam todos bem vindos </a:t>
            </a:r>
          </a:p>
          <a:p>
            <a:pPr algn="ctr">
              <a:lnSpc>
                <a:spcPct val="200000"/>
              </a:lnSpc>
            </a:pPr>
            <a:r>
              <a:rPr lang="en-US" sz="4000" b="1" cap="none" spc="50" dirty="0" err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"/>
                <a:cs typeface="Arial"/>
              </a:rPr>
              <a:t>ao</a:t>
            </a:r>
            <a:r>
              <a:rPr lang="en-US" sz="40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"/>
                <a:cs typeface="Arial"/>
              </a:rPr>
              <a:t> Pastoreio Nacional</a:t>
            </a:r>
          </a:p>
          <a:p>
            <a:pPr algn="ctr">
              <a:lnSpc>
                <a:spcPct val="200000"/>
              </a:lnSpc>
            </a:pPr>
            <a:r>
              <a:rPr lang="en-US" sz="40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"/>
                <a:cs typeface="Arial"/>
              </a:rPr>
              <a:t>n</a:t>
            </a:r>
            <a:r>
              <a:rPr lang="pt-BR" sz="40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º 47</a:t>
            </a:r>
          </a:p>
        </p:txBody>
      </p:sp>
    </p:spTree>
    <p:extLst>
      <p:ext uri="{BB962C8B-B14F-4D97-AF65-F5344CB8AC3E}">
        <p14:creationId xmlns:p14="http://schemas.microsoft.com/office/powerpoint/2010/main" val="49073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CF4CF49B-8341-0E46-9E2D-044BE9E980E5}"/>
              </a:ext>
            </a:extLst>
          </p:cNvPr>
          <p:cNvSpPr/>
          <p:nvPr/>
        </p:nvSpPr>
        <p:spPr>
          <a:xfrm>
            <a:off x="739309" y="1890629"/>
            <a:ext cx="790312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/>
                <a:cs typeface="Arial"/>
              </a:rPr>
              <a:t>Unidade em Cristo </a:t>
            </a:r>
            <a:endParaRPr lang="pt-BR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04042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8DAF7F69-DB48-D44F-99F8-55B17C1268F8}"/>
              </a:ext>
            </a:extLst>
          </p:cNvPr>
          <p:cNvSpPr/>
          <p:nvPr/>
        </p:nvSpPr>
        <p:spPr>
          <a:xfrm>
            <a:off x="101577" y="2342603"/>
            <a:ext cx="894084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32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"/>
                <a:cs typeface="Arial"/>
              </a:rPr>
              <a:t>SEM CRISTO NÃO TERÍAMOS ESPERANÇA</a:t>
            </a:r>
            <a:endParaRPr lang="pt-BR" sz="32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BE8BEE82-97AD-4243-AE95-3F234CD21896}"/>
              </a:ext>
            </a:extLst>
          </p:cNvPr>
          <p:cNvSpPr/>
          <p:nvPr/>
        </p:nvSpPr>
        <p:spPr>
          <a:xfrm>
            <a:off x="2325070" y="420314"/>
            <a:ext cx="44938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1" i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/>
                <a:cs typeface="Arial"/>
              </a:rPr>
              <a:t>1</a:t>
            </a:r>
            <a:r>
              <a:rPr lang="pt-BR" sz="5400" b="1" i="1" cap="none" spc="0" baseline="3000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/>
                <a:cs typeface="Arial"/>
              </a:rPr>
              <a:t>O</a:t>
            </a:r>
            <a:r>
              <a:rPr lang="pt-BR" sz="5400" b="1" i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/>
                <a:cs typeface="Arial"/>
              </a:rPr>
              <a:t> RECORTE</a:t>
            </a:r>
            <a:endParaRPr lang="pt-BR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4949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>
                <a:latin typeface="Arial"/>
                <a:cs typeface="Arial"/>
              </a:rPr>
              <a:t>PONTOS DE CONTATO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9700" y="1369219"/>
            <a:ext cx="8275948" cy="3263504"/>
          </a:xfrm>
        </p:spPr>
        <p:txBody>
          <a:bodyPr/>
          <a:lstStyle/>
          <a:p>
            <a:pPr marL="0" lvl="0" indent="0" algn="just">
              <a:lnSpc>
                <a:spcPct val="150000"/>
              </a:lnSpc>
              <a:buNone/>
            </a:pPr>
            <a:r>
              <a:rPr lang="pt-BR" sz="2400" b="1" dirty="0">
                <a:solidFill>
                  <a:srgbClr val="FFFF00"/>
                </a:solidFill>
                <a:latin typeface="Arial"/>
                <a:cs typeface="Arial"/>
              </a:rPr>
              <a:t>Nós pregamos mais acerca de Jesus Cristo ?</a:t>
            </a:r>
            <a:r>
              <a:rPr lang="pt-BR" sz="2400" dirty="0">
                <a:latin typeface="Arial"/>
                <a:cs typeface="Arial"/>
              </a:rPr>
              <a:t> </a:t>
            </a:r>
            <a:r>
              <a:rPr lang="pt-BR" sz="2400" i="1" dirty="0">
                <a:latin typeface="Arial"/>
                <a:cs typeface="Arial"/>
              </a:rPr>
              <a:t>(será que os ensinamentos acerca de Jesus são realçados em nossa pregação? </a:t>
            </a:r>
            <a:r>
              <a:rPr lang="pt-BR" sz="2400" b="1" i="1" dirty="0">
                <a:solidFill>
                  <a:srgbClr val="FFFF00"/>
                </a:solidFill>
                <a:latin typeface="Arial"/>
                <a:cs typeface="Arial"/>
              </a:rPr>
              <a:t>Rm.10. 4,9,17</a:t>
            </a:r>
            <a:r>
              <a:rPr lang="pt-BR" sz="2400" i="1" dirty="0">
                <a:latin typeface="Arial"/>
                <a:cs typeface="Arial"/>
              </a:rPr>
              <a:t>).</a:t>
            </a:r>
            <a:endParaRPr lang="pt-BR" sz="2400" dirty="0">
              <a:latin typeface="Arial"/>
              <a:cs typeface="Arial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en-US" sz="24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34909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>
                <a:latin typeface="Arial"/>
                <a:cs typeface="Arial"/>
              </a:rPr>
              <a:t>PONTOS DE CONTATO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0912" y="1369219"/>
            <a:ext cx="8316917" cy="3263504"/>
          </a:xfrm>
        </p:spPr>
        <p:txBody>
          <a:bodyPr/>
          <a:lstStyle/>
          <a:p>
            <a:pPr marL="0" lvl="0" indent="0" algn="just">
              <a:lnSpc>
                <a:spcPct val="150000"/>
              </a:lnSpc>
              <a:buNone/>
            </a:pPr>
            <a:r>
              <a:rPr lang="pt-BR" sz="2400" b="1" dirty="0">
                <a:solidFill>
                  <a:srgbClr val="FFFF00"/>
                </a:solidFill>
                <a:latin typeface="Arial"/>
                <a:cs typeface="Arial"/>
              </a:rPr>
              <a:t>Nos preocupamos com a salvação das pessoas?</a:t>
            </a:r>
            <a:r>
              <a:rPr lang="pt-BR" sz="2400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lang="pt-BR" sz="2400" i="1" dirty="0">
                <a:latin typeface="Arial"/>
                <a:cs typeface="Arial"/>
              </a:rPr>
              <a:t>( ensino da palavra, aconselhamento, interesse em orientar ou confrontar com amor para que não percam a fé em Cristo </a:t>
            </a:r>
            <a:r>
              <a:rPr lang="pt-BR" sz="2400" b="1" i="1" dirty="0">
                <a:solidFill>
                  <a:srgbClr val="FFFF00"/>
                </a:solidFill>
                <a:latin typeface="Arial"/>
                <a:cs typeface="Arial"/>
              </a:rPr>
              <a:t>Mt.28.19,20</a:t>
            </a:r>
            <a:r>
              <a:rPr lang="pt-BR" sz="2400" i="1" dirty="0">
                <a:latin typeface="Arial"/>
                <a:cs typeface="Arial"/>
              </a:rPr>
              <a:t>).</a:t>
            </a:r>
            <a:r>
              <a:rPr lang="pt-BR" sz="2400" dirty="0">
                <a:latin typeface="Arial"/>
                <a:cs typeface="Arial"/>
              </a:rPr>
              <a:t>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4124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>
                <a:latin typeface="Arial"/>
                <a:cs typeface="Arial"/>
              </a:rPr>
              <a:t>PONTOS DE CONTATO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488" y="1369219"/>
            <a:ext cx="8460312" cy="3263504"/>
          </a:xfrm>
        </p:spPr>
        <p:txBody>
          <a:bodyPr/>
          <a:lstStyle/>
          <a:p>
            <a:pPr marL="0" lvl="0" indent="0" algn="just">
              <a:lnSpc>
                <a:spcPct val="120000"/>
              </a:lnSpc>
              <a:buNone/>
            </a:pPr>
            <a:r>
              <a:rPr lang="pt-BR" sz="2400" b="1" dirty="0">
                <a:solidFill>
                  <a:srgbClr val="FFFF00"/>
                </a:solidFill>
                <a:latin typeface="Arial"/>
                <a:cs typeface="Arial"/>
              </a:rPr>
              <a:t>Nossas liturgias, cânticos ou outras atividades nos cultos comunicam Jesus com clareza para as pessoas? </a:t>
            </a:r>
            <a:r>
              <a:rPr lang="pt-BR" sz="2400" i="1" dirty="0">
                <a:latin typeface="Arial"/>
                <a:cs typeface="Arial"/>
              </a:rPr>
              <a:t>(quando fazemos para Jesus, consideramos os princípios bíblicos antes de fazermos? Permitimos o sincretismo religioso? Comunicamos Jesus a Igreja? Nossos cultos são objetivos, as pessoas conseguem entender que estamos falando de Jesus?    </a:t>
            </a:r>
            <a:r>
              <a:rPr lang="pt-BR" sz="2400" b="1" i="1" dirty="0">
                <a:solidFill>
                  <a:srgbClr val="FFFF00"/>
                </a:solidFill>
                <a:latin typeface="Arial"/>
                <a:cs typeface="Arial"/>
              </a:rPr>
              <a:t>1 Co. 14.26,40</a:t>
            </a:r>
            <a:r>
              <a:rPr lang="pt-BR" sz="2400" i="1" dirty="0">
                <a:latin typeface="Arial"/>
                <a:cs typeface="Arial"/>
              </a:rPr>
              <a:t>)</a:t>
            </a:r>
            <a:endParaRPr lang="pt-BR" sz="2400" dirty="0">
              <a:latin typeface="Arial"/>
              <a:cs typeface="Arial"/>
            </a:endParaRPr>
          </a:p>
          <a:p>
            <a:pPr marL="0" indent="0" algn="just">
              <a:lnSpc>
                <a:spcPct val="120000"/>
              </a:lnSpc>
              <a:buNone/>
            </a:pPr>
            <a:endParaRPr lang="en-US" sz="24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91664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>
                <a:latin typeface="Arial"/>
                <a:cs typeface="Arial"/>
              </a:rPr>
              <a:t>PONTOS DE CONTATO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488" y="1369219"/>
            <a:ext cx="8378372" cy="3263504"/>
          </a:xfrm>
        </p:spPr>
        <p:txBody>
          <a:bodyPr/>
          <a:lstStyle/>
          <a:p>
            <a:pPr marL="0" lvl="0" indent="0" algn="just">
              <a:lnSpc>
                <a:spcPct val="130000"/>
              </a:lnSpc>
              <a:buNone/>
            </a:pPr>
            <a:r>
              <a:rPr lang="pt-BR" sz="2400" b="1" dirty="0">
                <a:solidFill>
                  <a:srgbClr val="FFFF00"/>
                </a:solidFill>
                <a:latin typeface="Arial"/>
                <a:cs typeface="Arial"/>
              </a:rPr>
              <a:t>Deixamos claro para as pessoas que nós pastores (as) não somos quem as protegem ou as salvam, mas unicamente Cristo.</a:t>
            </a:r>
            <a:r>
              <a:rPr lang="pt-BR" sz="2400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lang="pt-BR" sz="2400" i="1" dirty="0">
                <a:latin typeface="Arial"/>
                <a:cs typeface="Arial"/>
              </a:rPr>
              <a:t>(quando percebemos que as pessoas estão nos idolatrando, rejeitamos essa idolatria, deixamos claro que também somos ovelhas de Jesus Cristo, assim como elas? </a:t>
            </a:r>
            <a:r>
              <a:rPr lang="pt-BR" sz="2400" b="1" i="1" dirty="0">
                <a:solidFill>
                  <a:srgbClr val="FFFF00"/>
                </a:solidFill>
                <a:latin typeface="Arial"/>
                <a:cs typeface="Arial"/>
              </a:rPr>
              <a:t>1 Tm. 1.15,16</a:t>
            </a:r>
            <a:r>
              <a:rPr lang="pt-BR" sz="2400" i="1" dirty="0">
                <a:latin typeface="Arial"/>
                <a:cs typeface="Arial"/>
              </a:rPr>
              <a:t>)</a:t>
            </a:r>
            <a:endParaRPr lang="pt-BR" sz="2400" dirty="0">
              <a:latin typeface="Arial"/>
              <a:cs typeface="Arial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832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pt-BR" b="1" i="1" dirty="0"/>
          </a:p>
          <a:p>
            <a:pPr marL="0" indent="0">
              <a:buNone/>
            </a:pPr>
            <a:endParaRPr lang="pt-BR" b="1" i="1" dirty="0"/>
          </a:p>
          <a:p>
            <a:pPr marL="0" indent="0" algn="ctr">
              <a:buNone/>
            </a:pPr>
            <a:r>
              <a:rPr lang="pt-BR" sz="5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"/>
                <a:cs typeface="Arial"/>
              </a:rPr>
              <a:t>CRISTO NOS TORNA UM SÓ POVO </a:t>
            </a:r>
            <a:endParaRPr lang="en-US" sz="5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Arial"/>
              <a:cs typeface="Arial"/>
            </a:endParaRP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8A0C0A64-C9EC-574B-999D-D73AED807E67}"/>
              </a:ext>
            </a:extLst>
          </p:cNvPr>
          <p:cNvSpPr/>
          <p:nvPr/>
        </p:nvSpPr>
        <p:spPr>
          <a:xfrm>
            <a:off x="2184340" y="445889"/>
            <a:ext cx="45558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1" i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"/>
                <a:cs typeface="Arial"/>
              </a:rPr>
              <a:t>2</a:t>
            </a:r>
            <a:r>
              <a:rPr lang="pt-BR" sz="5400" b="1" i="1" cap="none" spc="50" baseline="3000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"/>
                <a:cs typeface="Arial"/>
              </a:rPr>
              <a:t>O</a:t>
            </a:r>
            <a:r>
              <a:rPr lang="pt-BR" sz="5400" b="1" i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"/>
                <a:cs typeface="Arial"/>
              </a:rPr>
              <a:t> RECORTE</a:t>
            </a:r>
            <a:endParaRPr lang="pt-BR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28931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621</TotalTime>
  <Words>593</Words>
  <Application>Microsoft Macintosh PowerPoint</Application>
  <PresentationFormat>Apresentação na tela (16:9)</PresentationFormat>
  <Paragraphs>35</Paragraphs>
  <Slides>16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PONTOS DE CONTATO</vt:lpstr>
      <vt:lpstr>PONTOS DE CONTATO</vt:lpstr>
      <vt:lpstr>PONTOS DE CONTATO</vt:lpstr>
      <vt:lpstr>PONTOS DE CONTATO</vt:lpstr>
      <vt:lpstr>Apresentação do PowerPoint</vt:lpstr>
      <vt:lpstr>PONTOS DE CONTATO</vt:lpstr>
      <vt:lpstr>PONTOS DE CONTATO</vt:lpstr>
      <vt:lpstr>PONTOS DE CONTATO</vt:lpstr>
      <vt:lpstr>Apresentação do PowerPoint</vt:lpstr>
      <vt:lpstr>PONTOS DE CONTATO</vt:lpstr>
      <vt:lpstr>PONTOS DE CONTATO</vt:lpstr>
      <vt:lpstr>Apresentação do PowerPoint</vt:lpstr>
    </vt:vector>
  </TitlesOfParts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LeandroMeiraVaio</dc:creator>
  <cp:lastModifiedBy>FRANCISCO BATISTA NETO</cp:lastModifiedBy>
  <cp:revision>130</cp:revision>
  <dcterms:created xsi:type="dcterms:W3CDTF">2015-11-21T17:35:03Z</dcterms:created>
  <dcterms:modified xsi:type="dcterms:W3CDTF">2018-03-17T17:47:11Z</dcterms:modified>
</cp:coreProperties>
</file>