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08" r:id="rId10"/>
    <p:sldId id="311" r:id="rId11"/>
    <p:sldId id="313" r:id="rId12"/>
    <p:sldId id="318" r:id="rId13"/>
    <p:sldId id="315" r:id="rId14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-56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18/05/18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="" xmlns:a16="http://schemas.microsoft.com/office/drawing/2014/main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3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125" y="1369219"/>
            <a:ext cx="8234978" cy="3263504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b="1" dirty="0">
                <a:latin typeface="Arial"/>
                <a:cs typeface="Arial"/>
              </a:rPr>
              <a:t>Como fazer discípulos de Jesus?</a:t>
            </a:r>
          </a:p>
        </p:txBody>
      </p:sp>
    </p:spTree>
    <p:extLst>
      <p:ext uri="{BB962C8B-B14F-4D97-AF65-F5344CB8AC3E}">
        <p14:creationId xmlns:p14="http://schemas.microsoft.com/office/powerpoint/2010/main" val="18520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ctr">
              <a:buNone/>
            </a:pPr>
            <a:endParaRPr lang="pt-BR" sz="2800" b="1" dirty="0" smtClean="0"/>
          </a:p>
          <a:p>
            <a:pPr marL="0" lvl="0" indent="0" algn="ctr">
              <a:lnSpc>
                <a:spcPct val="150000"/>
              </a:lnSpc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Qual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é o papel do discípulo, do discipulador e do Espírito Santo no processo discipular?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PARA SE PENSAR.</a:t>
            </a:r>
            <a:r>
              <a:rPr lang="pt-BR" sz="2400" b="1" i="1" dirty="0">
                <a:latin typeface="Arial"/>
                <a:cs typeface="Arial"/>
              </a:rPr>
              <a:t>..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400" i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400" i="1" dirty="0" smtClean="0">
                <a:latin typeface="Arial"/>
                <a:cs typeface="Arial"/>
              </a:rPr>
              <a:t>O </a:t>
            </a:r>
            <a:r>
              <a:rPr lang="pt-BR" sz="2400" i="1" dirty="0">
                <a:latin typeface="Arial"/>
                <a:cs typeface="Arial"/>
              </a:rPr>
              <a:t>processo discipular pode nos incomodar justamente pelo fato de termos contato com o nosso “eu” percebendo nossas imperfeições, teimosias, pecados e arrogâncias que nos afastam da vontade do Pai. </a:t>
            </a:r>
            <a:endParaRPr lang="pt-BR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670" y="942164"/>
            <a:ext cx="8064680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 smtClean="0">
                <a:latin typeface="Arial"/>
                <a:cs typeface="Arial"/>
              </a:rPr>
              <a:t>2018 </a:t>
            </a:r>
            <a:r>
              <a:rPr lang="pt-BR" sz="2800" b="1" dirty="0">
                <a:latin typeface="Arial"/>
                <a:cs typeface="Arial"/>
              </a:rPr>
              <a:t>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 smtClean="0">
                <a:latin typeface="Arial"/>
                <a:cs typeface="Arial"/>
              </a:rPr>
              <a:t>                     </a:t>
            </a:r>
            <a:r>
              <a:rPr lang="pt-BR" sz="1800" i="1" dirty="0" smtClean="0">
                <a:latin typeface="Arial"/>
                <a:cs typeface="Arial"/>
              </a:rPr>
              <a:t>sendo </a:t>
            </a:r>
            <a:r>
              <a:rPr lang="pt-BR" sz="1800" i="1" dirty="0">
                <a:latin typeface="Arial"/>
                <a:cs typeface="Arial"/>
              </a:rPr>
              <a:t>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Até o nosso próximo encontro dia 16 de Junho às 19 horas.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www.icpbb.com.br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ial"/>
                <a:cs typeface="Arial"/>
              </a:rPr>
              <a:t>Orientações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085165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Estaremos transmitindo o </a:t>
            </a:r>
            <a:r>
              <a:rPr lang="en-US" sz="2400" dirty="0">
                <a:latin typeface="Arial"/>
                <a:cs typeface="Arial"/>
              </a:rPr>
              <a:t>pastoreio </a:t>
            </a:r>
            <a:r>
              <a:rPr lang="en-US" sz="2400" dirty="0" smtClean="0">
                <a:latin typeface="Arial"/>
                <a:cs typeface="Arial"/>
              </a:rPr>
              <a:t>ao </a:t>
            </a:r>
            <a:r>
              <a:rPr lang="en-US" sz="2400" dirty="0" smtClean="0">
                <a:latin typeface="Arial"/>
                <a:cs typeface="Arial"/>
              </a:rPr>
              <a:t>vivo para os demais </a:t>
            </a:r>
            <a:r>
              <a:rPr lang="en-US" sz="2400" dirty="0">
                <a:latin typeface="Arial"/>
                <a:cs typeface="Arial"/>
              </a:rPr>
              <a:t>E</a:t>
            </a:r>
            <a:r>
              <a:rPr lang="en-US" sz="2400" dirty="0" smtClean="0">
                <a:latin typeface="Arial"/>
                <a:cs typeface="Arial"/>
              </a:rPr>
              <a:t>stados no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Seguiremos utilizando o </a:t>
            </a:r>
            <a:r>
              <a:rPr lang="en-US" sz="2400" dirty="0">
                <a:latin typeface="Arial"/>
                <a:cs typeface="Arial"/>
              </a:rPr>
              <a:t>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</a:t>
            </a:r>
            <a:r>
              <a:rPr lang="en-US" sz="2400" dirty="0" smtClean="0">
                <a:latin typeface="Arial"/>
                <a:cs typeface="Arial"/>
              </a:rPr>
              <a:t>através dele todos poderão opinar via internet.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 smtClean="0">
                <a:latin typeface="Arial"/>
                <a:cs typeface="Arial"/>
              </a:rPr>
              <a:t>Para poder opinar </a:t>
            </a:r>
            <a:r>
              <a:rPr lang="en-US" sz="1800" dirty="0" smtClean="0">
                <a:latin typeface="Arial"/>
                <a:cs typeface="Arial"/>
              </a:rPr>
              <a:t>(estando presente no evento) </a:t>
            </a:r>
            <a:r>
              <a:rPr lang="en-US" sz="2400" dirty="0" smtClean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 smtClean="0">
                <a:latin typeface="Arial"/>
                <a:cs typeface="Arial"/>
              </a:rPr>
              <a:t>para expressar a sua opinião.</a:t>
            </a: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 smtClean="0">
                <a:latin typeface="Arial"/>
                <a:cs typeface="Arial"/>
              </a:rPr>
              <a:t>Sejam bem vindos ao pastoreio </a:t>
            </a:r>
            <a:r>
              <a:rPr lang="en-US" sz="2800" dirty="0">
                <a:latin typeface="Arial"/>
                <a:cs typeface="Arial"/>
              </a:rPr>
              <a:t>n</a:t>
            </a:r>
            <a:r>
              <a:rPr lang="en-US" sz="2800" dirty="0" smtClean="0">
                <a:latin typeface="Arial"/>
                <a:cs typeface="Arial"/>
              </a:rPr>
              <a:t>acional</a:t>
            </a:r>
          </a:p>
          <a:p>
            <a:pPr algn="ctr">
              <a:lnSpc>
                <a:spcPct val="20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n. </a:t>
            </a:r>
            <a:r>
              <a:rPr lang="en-US" sz="2800" smtClean="0">
                <a:solidFill>
                  <a:srgbClr val="FFFF00"/>
                </a:solidFill>
                <a:latin typeface="Arial"/>
                <a:cs typeface="Arial"/>
              </a:rPr>
              <a:t>49</a:t>
            </a:r>
            <a:r>
              <a:rPr lang="en-US" sz="2800" smtClean="0">
                <a:latin typeface="Arial"/>
                <a:cs typeface="Arial"/>
              </a:rPr>
              <a:t>  </a:t>
            </a:r>
            <a:r>
              <a:rPr lang="en-US" sz="240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Unidos como Discípulos 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Por que fazer discípulos de Jesus?</a:t>
            </a:r>
          </a:p>
          <a:p>
            <a:pPr marL="0" indent="0" algn="ctr">
              <a:buNone/>
            </a:pP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 smtClean="0"/>
          </a:p>
          <a:p>
            <a:pPr marL="0" lvl="0" indent="0" algn="ctr">
              <a:buNone/>
            </a:pPr>
            <a:endParaRPr lang="pt-BR" sz="2800" b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Temos como missão fazer discípulos de Jesus?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28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 smtClean="0"/>
          </a:p>
          <a:p>
            <a:pPr marL="0" indent="0" algn="ctr">
              <a:buNone/>
            </a:pPr>
            <a:r>
              <a:rPr lang="pt-BR" sz="2800" b="1" dirty="0">
                <a:latin typeface="Arial"/>
                <a:cs typeface="Arial"/>
              </a:rPr>
              <a:t>Qual a importância do discipulado ?</a:t>
            </a: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73" y="1369219"/>
            <a:ext cx="8398857" cy="3263504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Quais as maiores barreiras ou dificuldades no discipulado?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1245</TotalTime>
  <Words>217</Words>
  <Application>Microsoft Macintosh PowerPoint</Application>
  <PresentationFormat>On-screen Show (16:9)</PresentationFormat>
  <Paragraphs>46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Orientações</vt:lpstr>
      <vt:lpstr>Orientações</vt:lpstr>
      <vt:lpstr>PowerPoint Presentation</vt:lpstr>
      <vt:lpstr>PowerPoint Presentation</vt:lpstr>
      <vt:lpstr>1O RECORTE</vt:lpstr>
      <vt:lpstr>PONTO DE CONTATO</vt:lpstr>
      <vt:lpstr>2O RECORTE</vt:lpstr>
      <vt:lpstr>PONTO DE CONTATO</vt:lpstr>
      <vt:lpstr>3O RECORTE </vt:lpstr>
      <vt:lpstr>PONTO DE CONTATO</vt:lpstr>
      <vt:lpstr>PARA SE PENSAR...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Jose Ronildo</cp:lastModifiedBy>
  <cp:revision>142</cp:revision>
  <dcterms:created xsi:type="dcterms:W3CDTF">2015-11-21T17:35:03Z</dcterms:created>
  <dcterms:modified xsi:type="dcterms:W3CDTF">2018-05-18T15:08:13Z</dcterms:modified>
</cp:coreProperties>
</file>