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5400675" cy="3697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2" autoAdjust="0"/>
    <p:restoredTop sz="94660"/>
  </p:normalViewPr>
  <p:slideViewPr>
    <p:cSldViewPr snapToGrid="0">
      <p:cViewPr>
        <p:scale>
          <a:sx n="184" d="100"/>
          <a:sy n="184" d="100"/>
        </p:scale>
        <p:origin x="346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51" y="605089"/>
            <a:ext cx="4590574" cy="1287204"/>
          </a:xfrm>
        </p:spPr>
        <p:txBody>
          <a:bodyPr anchor="b"/>
          <a:lstStyle>
            <a:lvl1pPr algn="ctr">
              <a:defRPr sz="323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1941932"/>
            <a:ext cx="4050506" cy="892655"/>
          </a:xfrm>
        </p:spPr>
        <p:txBody>
          <a:bodyPr/>
          <a:lstStyle>
            <a:lvl1pPr marL="0" indent="0" algn="ctr">
              <a:buNone/>
              <a:defRPr sz="1294"/>
            </a:lvl1pPr>
            <a:lvl2pPr marL="246477" indent="0" algn="ctr">
              <a:buNone/>
              <a:defRPr sz="1078"/>
            </a:lvl2pPr>
            <a:lvl3pPr marL="492953" indent="0" algn="ctr">
              <a:buNone/>
              <a:defRPr sz="970"/>
            </a:lvl3pPr>
            <a:lvl4pPr marL="739430" indent="0" algn="ctr">
              <a:buNone/>
              <a:defRPr sz="863"/>
            </a:lvl4pPr>
            <a:lvl5pPr marL="985906" indent="0" algn="ctr">
              <a:buNone/>
              <a:defRPr sz="863"/>
            </a:lvl5pPr>
            <a:lvl6pPr marL="1232383" indent="0" algn="ctr">
              <a:buNone/>
              <a:defRPr sz="863"/>
            </a:lvl6pPr>
            <a:lvl7pPr marL="1478859" indent="0" algn="ctr">
              <a:buNone/>
              <a:defRPr sz="863"/>
            </a:lvl7pPr>
            <a:lvl8pPr marL="1725336" indent="0" algn="ctr">
              <a:buNone/>
              <a:defRPr sz="863"/>
            </a:lvl8pPr>
            <a:lvl9pPr marL="1971812" indent="0" algn="ctr">
              <a:buNone/>
              <a:defRPr sz="863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7576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6155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196846"/>
            <a:ext cx="1164521" cy="313328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196846"/>
            <a:ext cx="3426053" cy="3133281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9767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3541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921755"/>
            <a:ext cx="4658082" cy="1537969"/>
          </a:xfrm>
        </p:spPr>
        <p:txBody>
          <a:bodyPr anchor="b"/>
          <a:lstStyle>
            <a:lvl1pPr>
              <a:defRPr sz="323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2474274"/>
            <a:ext cx="4658082" cy="808781"/>
          </a:xfrm>
        </p:spPr>
        <p:txBody>
          <a:bodyPr/>
          <a:lstStyle>
            <a:lvl1pPr marL="0" indent="0">
              <a:buNone/>
              <a:defRPr sz="1294">
                <a:solidFill>
                  <a:schemeClr val="tx1">
                    <a:tint val="82000"/>
                  </a:schemeClr>
                </a:solidFill>
              </a:defRPr>
            </a:lvl1pPr>
            <a:lvl2pPr marL="246477" indent="0">
              <a:buNone/>
              <a:defRPr sz="1078">
                <a:solidFill>
                  <a:schemeClr val="tx1">
                    <a:tint val="82000"/>
                  </a:schemeClr>
                </a:solidFill>
              </a:defRPr>
            </a:lvl2pPr>
            <a:lvl3pPr marL="492953" indent="0">
              <a:buNone/>
              <a:defRPr sz="970">
                <a:solidFill>
                  <a:schemeClr val="tx1">
                    <a:tint val="82000"/>
                  </a:schemeClr>
                </a:solidFill>
              </a:defRPr>
            </a:lvl3pPr>
            <a:lvl4pPr marL="739430" indent="0">
              <a:buNone/>
              <a:defRPr sz="863">
                <a:solidFill>
                  <a:schemeClr val="tx1">
                    <a:tint val="82000"/>
                  </a:schemeClr>
                </a:solidFill>
              </a:defRPr>
            </a:lvl4pPr>
            <a:lvl5pPr marL="985906" indent="0">
              <a:buNone/>
              <a:defRPr sz="863">
                <a:solidFill>
                  <a:schemeClr val="tx1">
                    <a:tint val="82000"/>
                  </a:schemeClr>
                </a:solidFill>
              </a:defRPr>
            </a:lvl5pPr>
            <a:lvl6pPr marL="1232383" indent="0">
              <a:buNone/>
              <a:defRPr sz="863">
                <a:solidFill>
                  <a:schemeClr val="tx1">
                    <a:tint val="82000"/>
                  </a:schemeClr>
                </a:solidFill>
              </a:defRPr>
            </a:lvl6pPr>
            <a:lvl7pPr marL="1478859" indent="0">
              <a:buNone/>
              <a:defRPr sz="863">
                <a:solidFill>
                  <a:schemeClr val="tx1">
                    <a:tint val="82000"/>
                  </a:schemeClr>
                </a:solidFill>
              </a:defRPr>
            </a:lvl7pPr>
            <a:lvl8pPr marL="1725336" indent="0">
              <a:buNone/>
              <a:defRPr sz="863">
                <a:solidFill>
                  <a:schemeClr val="tx1">
                    <a:tint val="82000"/>
                  </a:schemeClr>
                </a:solidFill>
              </a:defRPr>
            </a:lvl8pPr>
            <a:lvl9pPr marL="1971812" indent="0">
              <a:buNone/>
              <a:defRPr sz="86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8857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984232"/>
            <a:ext cx="2295287" cy="234589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984232"/>
            <a:ext cx="2295287" cy="234589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0440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196847"/>
            <a:ext cx="4658082" cy="71463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1" y="906349"/>
            <a:ext cx="2284738" cy="444188"/>
          </a:xfrm>
        </p:spPr>
        <p:txBody>
          <a:bodyPr anchor="b"/>
          <a:lstStyle>
            <a:lvl1pPr marL="0" indent="0">
              <a:buNone/>
              <a:defRPr sz="1294" b="1"/>
            </a:lvl1pPr>
            <a:lvl2pPr marL="246477" indent="0">
              <a:buNone/>
              <a:defRPr sz="1078" b="1"/>
            </a:lvl2pPr>
            <a:lvl3pPr marL="492953" indent="0">
              <a:buNone/>
              <a:defRPr sz="970" b="1"/>
            </a:lvl3pPr>
            <a:lvl4pPr marL="739430" indent="0">
              <a:buNone/>
              <a:defRPr sz="863" b="1"/>
            </a:lvl4pPr>
            <a:lvl5pPr marL="985906" indent="0">
              <a:buNone/>
              <a:defRPr sz="863" b="1"/>
            </a:lvl5pPr>
            <a:lvl6pPr marL="1232383" indent="0">
              <a:buNone/>
              <a:defRPr sz="863" b="1"/>
            </a:lvl6pPr>
            <a:lvl7pPr marL="1478859" indent="0">
              <a:buNone/>
              <a:defRPr sz="863" b="1"/>
            </a:lvl7pPr>
            <a:lvl8pPr marL="1725336" indent="0">
              <a:buNone/>
              <a:defRPr sz="863" b="1"/>
            </a:lvl8pPr>
            <a:lvl9pPr marL="1971812" indent="0">
              <a:buNone/>
              <a:defRPr sz="863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1" y="1350537"/>
            <a:ext cx="2284738" cy="198643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906349"/>
            <a:ext cx="2295990" cy="444188"/>
          </a:xfrm>
        </p:spPr>
        <p:txBody>
          <a:bodyPr anchor="b"/>
          <a:lstStyle>
            <a:lvl1pPr marL="0" indent="0">
              <a:buNone/>
              <a:defRPr sz="1294" b="1"/>
            </a:lvl1pPr>
            <a:lvl2pPr marL="246477" indent="0">
              <a:buNone/>
              <a:defRPr sz="1078" b="1"/>
            </a:lvl2pPr>
            <a:lvl3pPr marL="492953" indent="0">
              <a:buNone/>
              <a:defRPr sz="970" b="1"/>
            </a:lvl3pPr>
            <a:lvl4pPr marL="739430" indent="0">
              <a:buNone/>
              <a:defRPr sz="863" b="1"/>
            </a:lvl4pPr>
            <a:lvl5pPr marL="985906" indent="0">
              <a:buNone/>
              <a:defRPr sz="863" b="1"/>
            </a:lvl5pPr>
            <a:lvl6pPr marL="1232383" indent="0">
              <a:buNone/>
              <a:defRPr sz="863" b="1"/>
            </a:lvl6pPr>
            <a:lvl7pPr marL="1478859" indent="0">
              <a:buNone/>
              <a:defRPr sz="863" b="1"/>
            </a:lvl7pPr>
            <a:lvl8pPr marL="1725336" indent="0">
              <a:buNone/>
              <a:defRPr sz="863" b="1"/>
            </a:lvl8pPr>
            <a:lvl9pPr marL="1971812" indent="0">
              <a:buNone/>
              <a:defRPr sz="863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1350537"/>
            <a:ext cx="2295990" cy="198643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2604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5054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0859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46486"/>
            <a:ext cx="1741858" cy="862701"/>
          </a:xfrm>
        </p:spPr>
        <p:txBody>
          <a:bodyPr anchor="b"/>
          <a:lstStyle>
            <a:lvl1pPr>
              <a:defRPr sz="172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532342"/>
            <a:ext cx="2734092" cy="2627471"/>
          </a:xfrm>
        </p:spPr>
        <p:txBody>
          <a:bodyPr/>
          <a:lstStyle>
            <a:lvl1pPr>
              <a:defRPr sz="1725"/>
            </a:lvl1pPr>
            <a:lvl2pPr>
              <a:defRPr sz="1509"/>
            </a:lvl2pPr>
            <a:lvl3pPr>
              <a:defRPr sz="1294"/>
            </a:lvl3pPr>
            <a:lvl4pPr>
              <a:defRPr sz="1078"/>
            </a:lvl4pPr>
            <a:lvl5pPr>
              <a:defRPr sz="1078"/>
            </a:lvl5pPr>
            <a:lvl6pPr>
              <a:defRPr sz="1078"/>
            </a:lvl6pPr>
            <a:lvl7pPr>
              <a:defRPr sz="1078"/>
            </a:lvl7pPr>
            <a:lvl8pPr>
              <a:defRPr sz="1078"/>
            </a:lvl8pPr>
            <a:lvl9pPr>
              <a:defRPr sz="1078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109186"/>
            <a:ext cx="1741858" cy="2054905"/>
          </a:xfrm>
        </p:spPr>
        <p:txBody>
          <a:bodyPr/>
          <a:lstStyle>
            <a:lvl1pPr marL="0" indent="0">
              <a:buNone/>
              <a:defRPr sz="863"/>
            </a:lvl1pPr>
            <a:lvl2pPr marL="246477" indent="0">
              <a:buNone/>
              <a:defRPr sz="755"/>
            </a:lvl2pPr>
            <a:lvl3pPr marL="492953" indent="0">
              <a:buNone/>
              <a:defRPr sz="647"/>
            </a:lvl3pPr>
            <a:lvl4pPr marL="739430" indent="0">
              <a:buNone/>
              <a:defRPr sz="539"/>
            </a:lvl4pPr>
            <a:lvl5pPr marL="985906" indent="0">
              <a:buNone/>
              <a:defRPr sz="539"/>
            </a:lvl5pPr>
            <a:lvl6pPr marL="1232383" indent="0">
              <a:buNone/>
              <a:defRPr sz="539"/>
            </a:lvl6pPr>
            <a:lvl7pPr marL="1478859" indent="0">
              <a:buNone/>
              <a:defRPr sz="539"/>
            </a:lvl7pPr>
            <a:lvl8pPr marL="1725336" indent="0">
              <a:buNone/>
              <a:defRPr sz="539"/>
            </a:lvl8pPr>
            <a:lvl9pPr marL="1971812" indent="0">
              <a:buNone/>
              <a:defRPr sz="53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735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46486"/>
            <a:ext cx="1741858" cy="862701"/>
          </a:xfrm>
        </p:spPr>
        <p:txBody>
          <a:bodyPr anchor="b"/>
          <a:lstStyle>
            <a:lvl1pPr>
              <a:defRPr sz="172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532342"/>
            <a:ext cx="2734092" cy="2627471"/>
          </a:xfrm>
        </p:spPr>
        <p:txBody>
          <a:bodyPr anchor="t"/>
          <a:lstStyle>
            <a:lvl1pPr marL="0" indent="0">
              <a:buNone/>
              <a:defRPr sz="1725"/>
            </a:lvl1pPr>
            <a:lvl2pPr marL="246477" indent="0">
              <a:buNone/>
              <a:defRPr sz="1509"/>
            </a:lvl2pPr>
            <a:lvl3pPr marL="492953" indent="0">
              <a:buNone/>
              <a:defRPr sz="1294"/>
            </a:lvl3pPr>
            <a:lvl4pPr marL="739430" indent="0">
              <a:buNone/>
              <a:defRPr sz="1078"/>
            </a:lvl4pPr>
            <a:lvl5pPr marL="985906" indent="0">
              <a:buNone/>
              <a:defRPr sz="1078"/>
            </a:lvl5pPr>
            <a:lvl6pPr marL="1232383" indent="0">
              <a:buNone/>
              <a:defRPr sz="1078"/>
            </a:lvl6pPr>
            <a:lvl7pPr marL="1478859" indent="0">
              <a:buNone/>
              <a:defRPr sz="1078"/>
            </a:lvl7pPr>
            <a:lvl8pPr marL="1725336" indent="0">
              <a:buNone/>
              <a:defRPr sz="1078"/>
            </a:lvl8pPr>
            <a:lvl9pPr marL="1971812" indent="0">
              <a:buNone/>
              <a:defRPr sz="1078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109186"/>
            <a:ext cx="1741858" cy="2054905"/>
          </a:xfrm>
        </p:spPr>
        <p:txBody>
          <a:bodyPr/>
          <a:lstStyle>
            <a:lvl1pPr marL="0" indent="0">
              <a:buNone/>
              <a:defRPr sz="863"/>
            </a:lvl1pPr>
            <a:lvl2pPr marL="246477" indent="0">
              <a:buNone/>
              <a:defRPr sz="755"/>
            </a:lvl2pPr>
            <a:lvl3pPr marL="492953" indent="0">
              <a:buNone/>
              <a:defRPr sz="647"/>
            </a:lvl3pPr>
            <a:lvl4pPr marL="739430" indent="0">
              <a:buNone/>
              <a:defRPr sz="539"/>
            </a:lvl4pPr>
            <a:lvl5pPr marL="985906" indent="0">
              <a:buNone/>
              <a:defRPr sz="539"/>
            </a:lvl5pPr>
            <a:lvl6pPr marL="1232383" indent="0">
              <a:buNone/>
              <a:defRPr sz="539"/>
            </a:lvl6pPr>
            <a:lvl7pPr marL="1478859" indent="0">
              <a:buNone/>
              <a:defRPr sz="539"/>
            </a:lvl7pPr>
            <a:lvl8pPr marL="1725336" indent="0">
              <a:buNone/>
              <a:defRPr sz="539"/>
            </a:lvl8pPr>
            <a:lvl9pPr marL="1971812" indent="0">
              <a:buNone/>
              <a:defRPr sz="53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6966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196847"/>
            <a:ext cx="4658082" cy="71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984232"/>
            <a:ext cx="4658082" cy="2345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3426839"/>
            <a:ext cx="1215152" cy="1968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141A9C-46F1-418B-AF9F-B58095E0CF8A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3426839"/>
            <a:ext cx="1822728" cy="1968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3426839"/>
            <a:ext cx="1215152" cy="1968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EFC20-7CFD-4097-9FF3-6ECE204C70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8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92953" rtl="0" eaLnBrk="1" latinLnBrk="0" hangingPunct="1">
        <a:lnSpc>
          <a:spcPct val="90000"/>
        </a:lnSpc>
        <a:spcBef>
          <a:spcPct val="0"/>
        </a:spcBef>
        <a:buNone/>
        <a:defRPr sz="23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3238" indent="-123238" algn="l" defTabSz="492953" rtl="0" eaLnBrk="1" latinLnBrk="0" hangingPunct="1">
        <a:lnSpc>
          <a:spcPct val="90000"/>
        </a:lnSpc>
        <a:spcBef>
          <a:spcPts val="539"/>
        </a:spcBef>
        <a:buFont typeface="Arial" panose="020B0604020202020204" pitchFamily="34" charset="0"/>
        <a:buChar char="•"/>
        <a:defRPr sz="1509" kern="1200">
          <a:solidFill>
            <a:schemeClr val="tx1"/>
          </a:solidFill>
          <a:latin typeface="+mn-lt"/>
          <a:ea typeface="+mn-ea"/>
          <a:cs typeface="+mn-cs"/>
        </a:defRPr>
      </a:lvl1pPr>
      <a:lvl2pPr marL="369715" indent="-123238" algn="l" defTabSz="492953" rtl="0" eaLnBrk="1" latinLnBrk="0" hangingPunct="1">
        <a:lnSpc>
          <a:spcPct val="90000"/>
        </a:lnSpc>
        <a:spcBef>
          <a:spcPts val="270"/>
        </a:spcBef>
        <a:buFont typeface="Arial" panose="020B0604020202020204" pitchFamily="34" charset="0"/>
        <a:buChar char="•"/>
        <a:defRPr sz="1294" kern="1200">
          <a:solidFill>
            <a:schemeClr val="tx1"/>
          </a:solidFill>
          <a:latin typeface="+mn-lt"/>
          <a:ea typeface="+mn-ea"/>
          <a:cs typeface="+mn-cs"/>
        </a:defRPr>
      </a:lvl2pPr>
      <a:lvl3pPr marL="616191" indent="-123238" algn="l" defTabSz="492953" rtl="0" eaLnBrk="1" latinLnBrk="0" hangingPunct="1">
        <a:lnSpc>
          <a:spcPct val="90000"/>
        </a:lnSpc>
        <a:spcBef>
          <a:spcPts val="270"/>
        </a:spcBef>
        <a:buFont typeface="Arial" panose="020B0604020202020204" pitchFamily="34" charset="0"/>
        <a:buChar char="•"/>
        <a:defRPr sz="1078" kern="1200">
          <a:solidFill>
            <a:schemeClr val="tx1"/>
          </a:solidFill>
          <a:latin typeface="+mn-lt"/>
          <a:ea typeface="+mn-ea"/>
          <a:cs typeface="+mn-cs"/>
        </a:defRPr>
      </a:lvl3pPr>
      <a:lvl4pPr marL="862668" indent="-123238" algn="l" defTabSz="492953" rtl="0" eaLnBrk="1" latinLnBrk="0" hangingPunct="1">
        <a:lnSpc>
          <a:spcPct val="90000"/>
        </a:lnSpc>
        <a:spcBef>
          <a:spcPts val="270"/>
        </a:spcBef>
        <a:buFont typeface="Arial" panose="020B0604020202020204" pitchFamily="34" charset="0"/>
        <a:buChar char="•"/>
        <a:defRPr sz="970" kern="1200">
          <a:solidFill>
            <a:schemeClr val="tx1"/>
          </a:solidFill>
          <a:latin typeface="+mn-lt"/>
          <a:ea typeface="+mn-ea"/>
          <a:cs typeface="+mn-cs"/>
        </a:defRPr>
      </a:lvl4pPr>
      <a:lvl5pPr marL="1109144" indent="-123238" algn="l" defTabSz="492953" rtl="0" eaLnBrk="1" latinLnBrk="0" hangingPunct="1">
        <a:lnSpc>
          <a:spcPct val="90000"/>
        </a:lnSpc>
        <a:spcBef>
          <a:spcPts val="270"/>
        </a:spcBef>
        <a:buFont typeface="Arial" panose="020B0604020202020204" pitchFamily="34" charset="0"/>
        <a:buChar char="•"/>
        <a:defRPr sz="970" kern="1200">
          <a:solidFill>
            <a:schemeClr val="tx1"/>
          </a:solidFill>
          <a:latin typeface="+mn-lt"/>
          <a:ea typeface="+mn-ea"/>
          <a:cs typeface="+mn-cs"/>
        </a:defRPr>
      </a:lvl5pPr>
      <a:lvl6pPr marL="1355621" indent="-123238" algn="l" defTabSz="492953" rtl="0" eaLnBrk="1" latinLnBrk="0" hangingPunct="1">
        <a:lnSpc>
          <a:spcPct val="90000"/>
        </a:lnSpc>
        <a:spcBef>
          <a:spcPts val="270"/>
        </a:spcBef>
        <a:buFont typeface="Arial" panose="020B0604020202020204" pitchFamily="34" charset="0"/>
        <a:buChar char="•"/>
        <a:defRPr sz="97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97" indent="-123238" algn="l" defTabSz="492953" rtl="0" eaLnBrk="1" latinLnBrk="0" hangingPunct="1">
        <a:lnSpc>
          <a:spcPct val="90000"/>
        </a:lnSpc>
        <a:spcBef>
          <a:spcPts val="270"/>
        </a:spcBef>
        <a:buFont typeface="Arial" panose="020B0604020202020204" pitchFamily="34" charset="0"/>
        <a:buChar char="•"/>
        <a:defRPr sz="970" kern="1200">
          <a:solidFill>
            <a:schemeClr val="tx1"/>
          </a:solidFill>
          <a:latin typeface="+mn-lt"/>
          <a:ea typeface="+mn-ea"/>
          <a:cs typeface="+mn-cs"/>
        </a:defRPr>
      </a:lvl7pPr>
      <a:lvl8pPr marL="1848574" indent="-123238" algn="l" defTabSz="492953" rtl="0" eaLnBrk="1" latinLnBrk="0" hangingPunct="1">
        <a:lnSpc>
          <a:spcPct val="90000"/>
        </a:lnSpc>
        <a:spcBef>
          <a:spcPts val="270"/>
        </a:spcBef>
        <a:buFont typeface="Arial" panose="020B0604020202020204" pitchFamily="34" charset="0"/>
        <a:buChar char="•"/>
        <a:defRPr sz="970" kern="1200">
          <a:solidFill>
            <a:schemeClr val="tx1"/>
          </a:solidFill>
          <a:latin typeface="+mn-lt"/>
          <a:ea typeface="+mn-ea"/>
          <a:cs typeface="+mn-cs"/>
        </a:defRPr>
      </a:lvl8pPr>
      <a:lvl9pPr marL="2095050" indent="-123238" algn="l" defTabSz="492953" rtl="0" eaLnBrk="1" latinLnBrk="0" hangingPunct="1">
        <a:lnSpc>
          <a:spcPct val="90000"/>
        </a:lnSpc>
        <a:spcBef>
          <a:spcPts val="270"/>
        </a:spcBef>
        <a:buFont typeface="Arial" panose="020B0604020202020204" pitchFamily="34" charset="0"/>
        <a:buChar char="•"/>
        <a:defRPr sz="9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92953" rtl="0" eaLnBrk="1" latinLnBrk="0" hangingPunct="1">
        <a:defRPr sz="970" kern="1200">
          <a:solidFill>
            <a:schemeClr val="tx1"/>
          </a:solidFill>
          <a:latin typeface="+mn-lt"/>
          <a:ea typeface="+mn-ea"/>
          <a:cs typeface="+mn-cs"/>
        </a:defRPr>
      </a:lvl1pPr>
      <a:lvl2pPr marL="246477" algn="l" defTabSz="492953" rtl="0" eaLnBrk="1" latinLnBrk="0" hangingPunct="1">
        <a:defRPr sz="970" kern="1200">
          <a:solidFill>
            <a:schemeClr val="tx1"/>
          </a:solidFill>
          <a:latin typeface="+mn-lt"/>
          <a:ea typeface="+mn-ea"/>
          <a:cs typeface="+mn-cs"/>
        </a:defRPr>
      </a:lvl2pPr>
      <a:lvl3pPr marL="492953" algn="l" defTabSz="492953" rtl="0" eaLnBrk="1" latinLnBrk="0" hangingPunct="1">
        <a:defRPr sz="970" kern="1200">
          <a:solidFill>
            <a:schemeClr val="tx1"/>
          </a:solidFill>
          <a:latin typeface="+mn-lt"/>
          <a:ea typeface="+mn-ea"/>
          <a:cs typeface="+mn-cs"/>
        </a:defRPr>
      </a:lvl3pPr>
      <a:lvl4pPr marL="739430" algn="l" defTabSz="492953" rtl="0" eaLnBrk="1" latinLnBrk="0" hangingPunct="1">
        <a:defRPr sz="970" kern="1200">
          <a:solidFill>
            <a:schemeClr val="tx1"/>
          </a:solidFill>
          <a:latin typeface="+mn-lt"/>
          <a:ea typeface="+mn-ea"/>
          <a:cs typeface="+mn-cs"/>
        </a:defRPr>
      </a:lvl4pPr>
      <a:lvl5pPr marL="985906" algn="l" defTabSz="492953" rtl="0" eaLnBrk="1" latinLnBrk="0" hangingPunct="1">
        <a:defRPr sz="970" kern="1200">
          <a:solidFill>
            <a:schemeClr val="tx1"/>
          </a:solidFill>
          <a:latin typeface="+mn-lt"/>
          <a:ea typeface="+mn-ea"/>
          <a:cs typeface="+mn-cs"/>
        </a:defRPr>
      </a:lvl5pPr>
      <a:lvl6pPr marL="1232383" algn="l" defTabSz="492953" rtl="0" eaLnBrk="1" latinLnBrk="0" hangingPunct="1">
        <a:defRPr sz="970" kern="1200">
          <a:solidFill>
            <a:schemeClr val="tx1"/>
          </a:solidFill>
          <a:latin typeface="+mn-lt"/>
          <a:ea typeface="+mn-ea"/>
          <a:cs typeface="+mn-cs"/>
        </a:defRPr>
      </a:lvl6pPr>
      <a:lvl7pPr marL="1478859" algn="l" defTabSz="492953" rtl="0" eaLnBrk="1" latinLnBrk="0" hangingPunct="1">
        <a:defRPr sz="970" kern="1200">
          <a:solidFill>
            <a:schemeClr val="tx1"/>
          </a:solidFill>
          <a:latin typeface="+mn-lt"/>
          <a:ea typeface="+mn-ea"/>
          <a:cs typeface="+mn-cs"/>
        </a:defRPr>
      </a:lvl7pPr>
      <a:lvl8pPr marL="1725336" algn="l" defTabSz="492953" rtl="0" eaLnBrk="1" latinLnBrk="0" hangingPunct="1">
        <a:defRPr sz="970" kern="1200">
          <a:solidFill>
            <a:schemeClr val="tx1"/>
          </a:solidFill>
          <a:latin typeface="+mn-lt"/>
          <a:ea typeface="+mn-ea"/>
          <a:cs typeface="+mn-cs"/>
        </a:defRPr>
      </a:lvl8pPr>
      <a:lvl9pPr marL="1971812" algn="l" defTabSz="492953" rtl="0" eaLnBrk="1" latinLnBrk="0" hangingPunct="1">
        <a:defRPr sz="9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08A25B75-F4A3-AABA-D208-F8650D9D0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" y="0"/>
            <a:ext cx="5400647" cy="369728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142D9E-2BC4-4E02-9AED-B7F1FC6DCE68}"/>
              </a:ext>
            </a:extLst>
          </p:cNvPr>
          <p:cNvSpPr txBox="1"/>
          <p:nvPr/>
        </p:nvSpPr>
        <p:spPr>
          <a:xfrm>
            <a:off x="1342505" y="1941024"/>
            <a:ext cx="167917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BR" sz="1200" dirty="0">
                <a:latin typeface="Arial" panose="020B0604020202020204" pitchFamily="34" charset="0"/>
                <a:cs typeface="Arial" panose="020B0604020202020204" pitchFamily="34" charset="0"/>
              </a:rPr>
              <a:t>JABAQUARA/SP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9ED32EB-68EB-FA70-A3AD-3DFDB726557D}"/>
              </a:ext>
            </a:extLst>
          </p:cNvPr>
          <p:cNvSpPr txBox="1"/>
          <p:nvPr/>
        </p:nvSpPr>
        <p:spPr>
          <a:xfrm>
            <a:off x="883919" y="2255523"/>
            <a:ext cx="167917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BR" sz="1200" dirty="0">
                <a:latin typeface="Arial" panose="020B0604020202020204" pitchFamily="34" charset="0"/>
                <a:cs typeface="Arial" panose="020B0604020202020204" pitchFamily="34" charset="0"/>
              </a:rPr>
              <a:t>55.555.555-55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86D81B7-1D5D-31F7-1335-BCAE7C9A722E}"/>
              </a:ext>
            </a:extLst>
          </p:cNvPr>
          <p:cNvSpPr txBox="1"/>
          <p:nvPr/>
        </p:nvSpPr>
        <p:spPr>
          <a:xfrm>
            <a:off x="1385453" y="2419409"/>
            <a:ext cx="167917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BR" sz="1200" dirty="0">
                <a:latin typeface="Arial" panose="020B0604020202020204" pitchFamily="34" charset="0"/>
                <a:cs typeface="Arial" panose="020B0604020202020204" pitchFamily="34" charset="0"/>
              </a:rPr>
              <a:t>12/2027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B18B324-19E9-CBEB-C13B-8BC80C033DDE}"/>
              </a:ext>
            </a:extLst>
          </p:cNvPr>
          <p:cNvSpPr txBox="1"/>
          <p:nvPr/>
        </p:nvSpPr>
        <p:spPr>
          <a:xfrm>
            <a:off x="1920238" y="2617089"/>
            <a:ext cx="167917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BR" sz="900" dirty="0">
                <a:latin typeface="Arial" panose="020B0604020202020204" pitchFamily="34" charset="0"/>
                <a:cs typeface="Arial" panose="020B0604020202020204" pitchFamily="34" charset="0"/>
              </a:rPr>
              <a:t>01/01/2001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1133F22-D163-E037-BFE6-3702783697F9}"/>
              </a:ext>
            </a:extLst>
          </p:cNvPr>
          <p:cNvSpPr txBox="1"/>
          <p:nvPr/>
        </p:nvSpPr>
        <p:spPr>
          <a:xfrm>
            <a:off x="3190702" y="2626273"/>
            <a:ext cx="2017221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1300" b="1" dirty="0">
                <a:latin typeface="Arial" panose="020B0604020202020204" pitchFamily="34" charset="0"/>
                <a:cs typeface="Arial" panose="020B0604020202020204" pitchFamily="34" charset="0"/>
              </a:rPr>
              <a:t>JOÃO DA SILVA</a:t>
            </a:r>
          </a:p>
          <a:p>
            <a:pPr algn="ctr"/>
            <a:r>
              <a:rPr lang="pt-BR" sz="1300" b="1" dirty="0">
                <a:latin typeface="Arial" panose="020B0604020202020204" pitchFamily="34" charset="0"/>
                <a:cs typeface="Arial" panose="020B0604020202020204" pitchFamily="34" charset="0"/>
              </a:rPr>
              <a:t>FERREIRA</a:t>
            </a:r>
          </a:p>
        </p:txBody>
      </p:sp>
    </p:spTree>
    <p:extLst>
      <p:ext uri="{BB962C8B-B14F-4D97-AF65-F5344CB8AC3E}">
        <p14:creationId xmlns:p14="http://schemas.microsoft.com/office/powerpoint/2010/main" val="3403334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8A25B75-F4A3-AABA-D208-F8650D9D0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" y="0"/>
            <a:ext cx="5400646" cy="369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6987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10</Words>
  <Application>Microsoft Office PowerPoint</Application>
  <PresentationFormat>Personalizar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Leandro Meira</dc:creator>
  <cp:lastModifiedBy>Leandro Meira</cp:lastModifiedBy>
  <cp:revision>2</cp:revision>
  <dcterms:created xsi:type="dcterms:W3CDTF">2024-09-05T12:33:25Z</dcterms:created>
  <dcterms:modified xsi:type="dcterms:W3CDTF">2024-09-05T12:52:04Z</dcterms:modified>
</cp:coreProperties>
</file>